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960" r:id="rId3"/>
    <p:sldId id="2040" r:id="rId5"/>
    <p:sldId id="2222" r:id="rId6"/>
    <p:sldId id="2223" r:id="rId7"/>
    <p:sldId id="2154" r:id="rId8"/>
    <p:sldId id="2224" r:id="rId9"/>
    <p:sldId id="2225" r:id="rId10"/>
    <p:sldId id="2226" r:id="rId11"/>
    <p:sldId id="2227" r:id="rId12"/>
    <p:sldId id="2228" r:id="rId13"/>
    <p:sldId id="2229" r:id="rId14"/>
    <p:sldId id="2230" r:id="rId15"/>
    <p:sldId id="2231" r:id="rId16"/>
    <p:sldId id="2233" r:id="rId17"/>
    <p:sldId id="2234" r:id="rId18"/>
    <p:sldId id="2235" r:id="rId19"/>
    <p:sldId id="2236" r:id="rId20"/>
    <p:sldId id="2252" r:id="rId21"/>
    <p:sldId id="2186" r:id="rId22"/>
    <p:sldId id="1981" r:id="rId23"/>
    <p:sldId id="2185" r:id="rId24"/>
    <p:sldId id="2181" r:id="rId25"/>
    <p:sldId id="2198" r:id="rId26"/>
    <p:sldId id="2187" r:id="rId27"/>
    <p:sldId id="2188" r:id="rId28"/>
    <p:sldId id="2189" r:id="rId29"/>
    <p:sldId id="2202" r:id="rId30"/>
    <p:sldId id="2203" r:id="rId31"/>
    <p:sldId id="2205" r:id="rId32"/>
    <p:sldId id="2206" r:id="rId33"/>
    <p:sldId id="2207" r:id="rId34"/>
    <p:sldId id="2237" r:id="rId35"/>
    <p:sldId id="2209" r:id="rId36"/>
  </p:sldIdLst>
  <p:sldSz cx="9144000" cy="5143500" type="screen16x9"/>
  <p:notesSz cx="6858000" cy="9144000"/>
  <p:custDataLst>
    <p:tags r:id="rId40"/>
  </p:custDataLst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065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0965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3865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6765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399665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193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8B5DF4"/>
    <a:srgbClr val="373F66"/>
    <a:srgbClr val="7F4586"/>
    <a:srgbClr val="B84096"/>
    <a:srgbClr val="E22B98"/>
    <a:srgbClr val="878FE7"/>
    <a:srgbClr val="859FE3"/>
    <a:srgbClr val="84ACDF"/>
    <a:srgbClr val="7FEDD0"/>
    <a:srgbClr val="E3A7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4" autoAdjust="0"/>
    <p:restoredTop sz="96202" autoAdjust="0"/>
  </p:normalViewPr>
  <p:slideViewPr>
    <p:cSldViewPr snapToGrid="0" snapToObjects="1">
      <p:cViewPr>
        <p:scale>
          <a:sx n="66" d="100"/>
          <a:sy n="66" d="100"/>
        </p:scale>
        <p:origin x="-366" y="-1668"/>
      </p:cViewPr>
      <p:guideLst>
        <p:guide orient="horz" pos="3081"/>
        <p:guide orient="horz" pos="180"/>
        <p:guide orient="horz" pos="1985"/>
        <p:guide pos="5324"/>
        <p:guide pos="413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gs" Target="tags/tag1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Light" charset="0"/>
              </a:defRPr>
            </a:lvl1pPr>
          </a:lstStyle>
          <a:p>
            <a:fld id="{EFC10EE1-B198-C942-8235-326C972CBB30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Light" charset="0"/>
              </a:defRPr>
            </a:lvl1pPr>
          </a:lstStyle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342900" rtl="0" eaLnBrk="1" latinLnBrk="0" hangingPunct="1">
      <a:defRPr sz="900" b="0" i="0" kern="1200">
        <a:solidFill>
          <a:schemeClr val="tx1"/>
        </a:solidFill>
        <a:latin typeface="Lato Light" charset="0"/>
        <a:ea typeface="+mn-ea"/>
        <a:cs typeface="+mn-cs"/>
      </a:defRPr>
    </a:lvl1pPr>
    <a:lvl2pPr marL="342900" algn="l" defTabSz="342900" rtl="0" eaLnBrk="1" latinLnBrk="0" hangingPunct="1">
      <a:defRPr sz="900" b="0" i="0" kern="1200">
        <a:solidFill>
          <a:schemeClr val="tx1"/>
        </a:solidFill>
        <a:latin typeface="Lato Light" charset="0"/>
        <a:ea typeface="+mn-ea"/>
        <a:cs typeface="+mn-cs"/>
      </a:defRPr>
    </a:lvl2pPr>
    <a:lvl3pPr marL="685800" algn="l" defTabSz="342900" rtl="0" eaLnBrk="1" latinLnBrk="0" hangingPunct="1">
      <a:defRPr sz="900" b="0" i="0" kern="1200">
        <a:solidFill>
          <a:schemeClr val="tx1"/>
        </a:solidFill>
        <a:latin typeface="Lato Light" charset="0"/>
        <a:ea typeface="+mn-ea"/>
        <a:cs typeface="+mn-cs"/>
      </a:defRPr>
    </a:lvl3pPr>
    <a:lvl4pPr marL="1028065" algn="l" defTabSz="342900" rtl="0" eaLnBrk="1" latinLnBrk="0" hangingPunct="1">
      <a:defRPr sz="900" b="0" i="0" kern="1200">
        <a:solidFill>
          <a:schemeClr val="tx1"/>
        </a:solidFill>
        <a:latin typeface="Lato Light" charset="0"/>
        <a:ea typeface="+mn-ea"/>
        <a:cs typeface="+mn-cs"/>
      </a:defRPr>
    </a:lvl4pPr>
    <a:lvl5pPr marL="1370965" algn="l" defTabSz="342900" rtl="0" eaLnBrk="1" latinLnBrk="0" hangingPunct="1">
      <a:defRPr sz="900" b="0" i="0" kern="1200">
        <a:solidFill>
          <a:schemeClr val="tx1"/>
        </a:solidFill>
        <a:latin typeface="Lato Light" charset="0"/>
        <a:ea typeface="+mn-ea"/>
        <a:cs typeface="+mn-cs"/>
      </a:defRPr>
    </a:lvl5pPr>
    <a:lvl6pPr marL="1713865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765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665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193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-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0" y="2341756"/>
            <a:ext cx="9143998" cy="2801744"/>
          </a:xfrm>
          <a:custGeom>
            <a:avLst/>
            <a:gdLst>
              <a:gd name="connsiteX0" fmla="*/ 17873318 w 24377646"/>
              <a:gd name="connsiteY0" fmla="*/ 77 h 7471318"/>
              <a:gd name="connsiteX1" fmla="*/ 24377646 w 24377646"/>
              <a:gd name="connsiteY1" fmla="*/ 718990 h 7471318"/>
              <a:gd name="connsiteX2" fmla="*/ 24377646 w 24377646"/>
              <a:gd name="connsiteY2" fmla="*/ 7471318 h 7471318"/>
              <a:gd name="connsiteX3" fmla="*/ 0 w 24377646"/>
              <a:gd name="connsiteY3" fmla="*/ 7471318 h 7471318"/>
              <a:gd name="connsiteX4" fmla="*/ 0 w 24377646"/>
              <a:gd name="connsiteY4" fmla="*/ 2496670 h 7471318"/>
              <a:gd name="connsiteX5" fmla="*/ 562515 w 24377646"/>
              <a:gd name="connsiteY5" fmla="*/ 2493695 h 7471318"/>
              <a:gd name="connsiteX6" fmla="*/ 17873318 w 24377646"/>
              <a:gd name="connsiteY6" fmla="*/ 77 h 7471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77646" h="7471318">
                <a:moveTo>
                  <a:pt x="17873318" y="77"/>
                </a:moveTo>
                <a:cubicBezTo>
                  <a:pt x="19628290" y="4574"/>
                  <a:pt x="21711340" y="207323"/>
                  <a:pt x="24377646" y="718990"/>
                </a:cubicBezTo>
                <a:lnTo>
                  <a:pt x="24377646" y="7471318"/>
                </a:lnTo>
                <a:lnTo>
                  <a:pt x="0" y="7471318"/>
                </a:lnTo>
                <a:lnTo>
                  <a:pt x="0" y="2496670"/>
                </a:lnTo>
                <a:lnTo>
                  <a:pt x="562515" y="2493695"/>
                </a:lnTo>
                <a:cubicBezTo>
                  <a:pt x="9607512" y="2397175"/>
                  <a:pt x="11730922" y="-15662"/>
                  <a:pt x="17873318" y="77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-331987" y="-1612533"/>
            <a:ext cx="10290850" cy="4289646"/>
          </a:xfrm>
          <a:custGeom>
            <a:avLst/>
            <a:gdLst>
              <a:gd name="connsiteX0" fmla="*/ 22113293 w 27435120"/>
              <a:gd name="connsiteY0" fmla="*/ 8728822 h 11439056"/>
              <a:gd name="connsiteX1" fmla="*/ 22089685 w 27435120"/>
              <a:gd name="connsiteY1" fmla="*/ 8751432 h 11439056"/>
              <a:gd name="connsiteX2" fmla="*/ 22108871 w 27435120"/>
              <a:gd name="connsiteY2" fmla="*/ 8771743 h 11439056"/>
              <a:gd name="connsiteX3" fmla="*/ 22136049 w 27435120"/>
              <a:gd name="connsiteY3" fmla="*/ 8751432 h 11439056"/>
              <a:gd name="connsiteX4" fmla="*/ 22126457 w 27435120"/>
              <a:gd name="connsiteY4" fmla="*/ 8732815 h 11439056"/>
              <a:gd name="connsiteX5" fmla="*/ 22113293 w 27435120"/>
              <a:gd name="connsiteY5" fmla="*/ 8728822 h 11439056"/>
              <a:gd name="connsiteX6" fmla="*/ 26635011 w 27435120"/>
              <a:gd name="connsiteY6" fmla="*/ 7541278 h 11439056"/>
              <a:gd name="connsiteX7" fmla="*/ 26344035 w 27435120"/>
              <a:gd name="connsiteY7" fmla="*/ 7769768 h 11439056"/>
              <a:gd name="connsiteX8" fmla="*/ 26324849 w 27435120"/>
              <a:gd name="connsiteY8" fmla="*/ 7839162 h 11439056"/>
              <a:gd name="connsiteX9" fmla="*/ 26390399 w 27435120"/>
              <a:gd name="connsiteY9" fmla="*/ 7829007 h 11439056"/>
              <a:gd name="connsiteX10" fmla="*/ 26635011 w 27435120"/>
              <a:gd name="connsiteY10" fmla="*/ 7541278 h 11439056"/>
              <a:gd name="connsiteX11" fmla="*/ 27153639 w 27435120"/>
              <a:gd name="connsiteY11" fmla="*/ 5795680 h 11439056"/>
              <a:gd name="connsiteX12" fmla="*/ 26989941 w 27435120"/>
              <a:gd name="connsiteY12" fmla="*/ 5984155 h 11439056"/>
              <a:gd name="connsiteX13" fmla="*/ 27028311 w 27435120"/>
              <a:gd name="connsiteY13" fmla="*/ 6004466 h 11439056"/>
              <a:gd name="connsiteX14" fmla="*/ 27205775 w 27435120"/>
              <a:gd name="connsiteY14" fmla="*/ 5845368 h 11439056"/>
              <a:gd name="connsiteX15" fmla="*/ 27178597 w 27435120"/>
              <a:gd name="connsiteY15" fmla="*/ 5796285 h 11439056"/>
              <a:gd name="connsiteX16" fmla="*/ 27153639 w 27435120"/>
              <a:gd name="connsiteY16" fmla="*/ 5795680 h 11439056"/>
              <a:gd name="connsiteX17" fmla="*/ 23429461 w 27435120"/>
              <a:gd name="connsiteY17" fmla="*/ 3883733 h 11439056"/>
              <a:gd name="connsiteX18" fmla="*/ 23429461 w 27435120"/>
              <a:gd name="connsiteY18" fmla="*/ 3893888 h 11439056"/>
              <a:gd name="connsiteX19" fmla="*/ 23448647 w 27435120"/>
              <a:gd name="connsiteY19" fmla="*/ 3893888 h 11439056"/>
              <a:gd name="connsiteX20" fmla="*/ 21827485 w 27435120"/>
              <a:gd name="connsiteY20" fmla="*/ 3604466 h 11439056"/>
              <a:gd name="connsiteX21" fmla="*/ 21808299 w 27435120"/>
              <a:gd name="connsiteY21" fmla="*/ 3614621 h 11439056"/>
              <a:gd name="connsiteX22" fmla="*/ 21827485 w 27435120"/>
              <a:gd name="connsiteY22" fmla="*/ 3614621 h 11439056"/>
              <a:gd name="connsiteX23" fmla="*/ 21827485 w 27435120"/>
              <a:gd name="connsiteY23" fmla="*/ 3604466 h 11439056"/>
              <a:gd name="connsiteX24" fmla="*/ 19259847 w 27435120"/>
              <a:gd name="connsiteY24" fmla="*/ 937048 h 11439056"/>
              <a:gd name="connsiteX25" fmla="*/ 19267841 w 27435120"/>
              <a:gd name="connsiteY25" fmla="*/ 937048 h 11439056"/>
              <a:gd name="connsiteX26" fmla="*/ 19260701 w 27435120"/>
              <a:gd name="connsiteY26" fmla="*/ 938792 h 11439056"/>
              <a:gd name="connsiteX27" fmla="*/ 3962536 w 27435120"/>
              <a:gd name="connsiteY27" fmla="*/ 24 h 11439056"/>
              <a:gd name="connsiteX28" fmla="*/ 4144997 w 27435120"/>
              <a:gd name="connsiteY28" fmla="*/ 112789 h 11439056"/>
              <a:gd name="connsiteX29" fmla="*/ 4312868 w 27435120"/>
              <a:gd name="connsiteY29" fmla="*/ 341279 h 11439056"/>
              <a:gd name="connsiteX30" fmla="*/ 4453561 w 27435120"/>
              <a:gd name="connsiteY30" fmla="*/ 410673 h 11439056"/>
              <a:gd name="connsiteX31" fmla="*/ 4725353 w 27435120"/>
              <a:gd name="connsiteY31" fmla="*/ 530842 h 11439056"/>
              <a:gd name="connsiteX32" fmla="*/ 4968368 w 27435120"/>
              <a:gd name="connsiteY32" fmla="*/ 530842 h 11439056"/>
              <a:gd name="connsiteX33" fmla="*/ 5147431 w 27435120"/>
              <a:gd name="connsiteY33" fmla="*/ 569770 h 11439056"/>
              <a:gd name="connsiteX34" fmla="*/ 5259346 w 27435120"/>
              <a:gd name="connsiteY34" fmla="*/ 965821 h 11439056"/>
              <a:gd name="connsiteX35" fmla="*/ 5540731 w 27435120"/>
              <a:gd name="connsiteY35" fmla="*/ 1471885 h 11439056"/>
              <a:gd name="connsiteX36" fmla="*/ 5662238 w 27435120"/>
              <a:gd name="connsiteY36" fmla="*/ 1482041 h 11439056"/>
              <a:gd name="connsiteX37" fmla="*/ 5953215 w 27435120"/>
              <a:gd name="connsiteY37" fmla="*/ 1482041 h 11439056"/>
              <a:gd name="connsiteX38" fmla="*/ 6647085 w 27435120"/>
              <a:gd name="connsiteY38" fmla="*/ 1859474 h 11439056"/>
              <a:gd name="connsiteX39" fmla="*/ 6918878 w 27435120"/>
              <a:gd name="connsiteY39" fmla="*/ 2157358 h 11439056"/>
              <a:gd name="connsiteX40" fmla="*/ 7115527 w 27435120"/>
              <a:gd name="connsiteY40" fmla="*/ 2742971 h 11439056"/>
              <a:gd name="connsiteX41" fmla="*/ 7125120 w 27435120"/>
              <a:gd name="connsiteY41" fmla="*/ 2802210 h 11439056"/>
              <a:gd name="connsiteX42" fmla="*/ 7171484 w 27435120"/>
              <a:gd name="connsiteY42" fmla="*/ 2930842 h 11439056"/>
              <a:gd name="connsiteX43" fmla="*/ 7265813 w 27435120"/>
              <a:gd name="connsiteY43" fmla="*/ 2841138 h 11439056"/>
              <a:gd name="connsiteX44" fmla="*/ 7396912 w 27435120"/>
              <a:gd name="connsiteY44" fmla="*/ 2385849 h 11439056"/>
              <a:gd name="connsiteX45" fmla="*/ 7734255 w 27435120"/>
              <a:gd name="connsiteY45" fmla="*/ 1939022 h 11439056"/>
              <a:gd name="connsiteX46" fmla="*/ 8071597 w 27435120"/>
              <a:gd name="connsiteY46" fmla="*/ 1977950 h 11439056"/>
              <a:gd name="connsiteX47" fmla="*/ 8624773 w 27435120"/>
              <a:gd name="connsiteY47" fmla="*/ 2365538 h 11439056"/>
              <a:gd name="connsiteX48" fmla="*/ 8680731 w 27435120"/>
              <a:gd name="connsiteY48" fmla="*/ 2385849 h 11439056"/>
              <a:gd name="connsiteX49" fmla="*/ 9139581 w 27435120"/>
              <a:gd name="connsiteY49" fmla="*/ 2781899 h 11439056"/>
              <a:gd name="connsiteX50" fmla="*/ 9195537 w 27435120"/>
              <a:gd name="connsiteY50" fmla="*/ 2940997 h 11439056"/>
              <a:gd name="connsiteX51" fmla="*/ 9280273 w 27435120"/>
              <a:gd name="connsiteY51" fmla="*/ 3010390 h 11439056"/>
              <a:gd name="connsiteX52" fmla="*/ 9336230 w 27435120"/>
              <a:gd name="connsiteY52" fmla="*/ 2951152 h 11439056"/>
              <a:gd name="connsiteX53" fmla="*/ 9457737 w 27435120"/>
              <a:gd name="connsiteY53" fmla="*/ 2643112 h 11439056"/>
              <a:gd name="connsiteX54" fmla="*/ 9588837 w 27435120"/>
              <a:gd name="connsiteY54" fmla="*/ 2414622 h 11439056"/>
              <a:gd name="connsiteX55" fmla="*/ 10095650 w 27435120"/>
              <a:gd name="connsiteY55" fmla="*/ 2434932 h 11439056"/>
              <a:gd name="connsiteX56" fmla="*/ 10620049 w 27435120"/>
              <a:gd name="connsiteY56" fmla="*/ 2761589 h 11439056"/>
              <a:gd name="connsiteX57" fmla="*/ 11088492 w 27435120"/>
              <a:gd name="connsiteY57" fmla="*/ 3000235 h 11439056"/>
              <a:gd name="connsiteX58" fmla="*/ 11173226 w 27435120"/>
              <a:gd name="connsiteY58" fmla="*/ 2979925 h 11439056"/>
              <a:gd name="connsiteX59" fmla="*/ 11294733 w 27435120"/>
              <a:gd name="connsiteY59" fmla="*/ 2742971 h 11439056"/>
              <a:gd name="connsiteX60" fmla="*/ 11350692 w 27435120"/>
              <a:gd name="connsiteY60" fmla="*/ 2604184 h 11439056"/>
              <a:gd name="connsiteX61" fmla="*/ 11576118 w 27435120"/>
              <a:gd name="connsiteY61" fmla="*/ 2296145 h 11439056"/>
              <a:gd name="connsiteX62" fmla="*/ 11473796 w 27435120"/>
              <a:gd name="connsiteY62" fmla="*/ 2622802 h 11439056"/>
              <a:gd name="connsiteX63" fmla="*/ 11323511 w 27435120"/>
              <a:gd name="connsiteY63" fmla="*/ 3108557 h 11439056"/>
              <a:gd name="connsiteX64" fmla="*/ 11369877 w 27435120"/>
              <a:gd name="connsiteY64" fmla="*/ 3238881 h 11439056"/>
              <a:gd name="connsiteX65" fmla="*/ 11520161 w 27435120"/>
              <a:gd name="connsiteY65" fmla="*/ 3198260 h 11439056"/>
              <a:gd name="connsiteX66" fmla="*/ 11566526 w 27435120"/>
              <a:gd name="connsiteY66" fmla="*/ 3128867 h 11439056"/>
              <a:gd name="connsiteX67" fmla="*/ 11931048 w 27435120"/>
              <a:gd name="connsiteY67" fmla="*/ 2604184 h 11439056"/>
              <a:gd name="connsiteX68" fmla="*/ 11913461 w 27435120"/>
              <a:gd name="connsiteY68" fmla="*/ 2108275 h 11439056"/>
              <a:gd name="connsiteX69" fmla="*/ 11838318 w 27435120"/>
              <a:gd name="connsiteY69" fmla="*/ 1998261 h 11439056"/>
              <a:gd name="connsiteX70" fmla="*/ 12062147 w 27435120"/>
              <a:gd name="connsiteY70" fmla="*/ 1967795 h 11439056"/>
              <a:gd name="connsiteX71" fmla="*/ 12520996 w 27435120"/>
              <a:gd name="connsiteY71" fmla="*/ 2206441 h 11439056"/>
              <a:gd name="connsiteX72" fmla="*/ 12867931 w 27435120"/>
              <a:gd name="connsiteY72" fmla="*/ 2445087 h 11439056"/>
              <a:gd name="connsiteX73" fmla="*/ 13195682 w 27435120"/>
              <a:gd name="connsiteY73" fmla="*/ 3108557 h 11439056"/>
              <a:gd name="connsiteX74" fmla="*/ 13242045 w 27435120"/>
              <a:gd name="connsiteY74" fmla="*/ 3645087 h 11439056"/>
              <a:gd name="connsiteX75" fmla="*/ 13251639 w 27435120"/>
              <a:gd name="connsiteY75" fmla="*/ 4328866 h 11439056"/>
              <a:gd name="connsiteX76" fmla="*/ 13280416 w 27435120"/>
              <a:gd name="connsiteY76" fmla="*/ 4408415 h 11439056"/>
              <a:gd name="connsiteX77" fmla="*/ 13317188 w 27435120"/>
              <a:gd name="connsiteY77" fmla="*/ 4339022 h 11439056"/>
              <a:gd name="connsiteX78" fmla="*/ 13617758 w 27435120"/>
              <a:gd name="connsiteY78" fmla="*/ 3179643 h 11439056"/>
              <a:gd name="connsiteX79" fmla="*/ 13654530 w 27435120"/>
              <a:gd name="connsiteY79" fmla="*/ 3039163 h 11439056"/>
              <a:gd name="connsiteX80" fmla="*/ 13833593 w 27435120"/>
              <a:gd name="connsiteY80" fmla="*/ 2990080 h 11439056"/>
              <a:gd name="connsiteX81" fmla="*/ 14039836 w 27435120"/>
              <a:gd name="connsiteY81" fmla="*/ 2961307 h 11439056"/>
              <a:gd name="connsiteX82" fmla="*/ 14479500 w 27435120"/>
              <a:gd name="connsiteY82" fmla="*/ 2524636 h 11439056"/>
              <a:gd name="connsiteX83" fmla="*/ 14724113 w 27435120"/>
              <a:gd name="connsiteY83" fmla="*/ 2533098 h 11439056"/>
              <a:gd name="connsiteX84" fmla="*/ 14901577 w 27435120"/>
              <a:gd name="connsiteY84" fmla="*/ 2553409 h 11439056"/>
              <a:gd name="connsiteX85" fmla="*/ 15398797 w 27435120"/>
              <a:gd name="connsiteY85" fmla="*/ 2504325 h 11439056"/>
              <a:gd name="connsiteX86" fmla="*/ 15744133 w 27435120"/>
              <a:gd name="connsiteY86" fmla="*/ 2702351 h 11439056"/>
              <a:gd name="connsiteX87" fmla="*/ 15959969 w 27435120"/>
              <a:gd name="connsiteY87" fmla="*/ 2692196 h 11439056"/>
              <a:gd name="connsiteX88" fmla="*/ 16139032 w 27435120"/>
              <a:gd name="connsiteY88" fmla="*/ 2583874 h 11439056"/>
              <a:gd name="connsiteX89" fmla="*/ 16297311 w 27435120"/>
              <a:gd name="connsiteY89" fmla="*/ 2771744 h 11439056"/>
              <a:gd name="connsiteX90" fmla="*/ 16541925 w 27435120"/>
              <a:gd name="connsiteY90" fmla="*/ 3059473 h 11439056"/>
              <a:gd name="connsiteX91" fmla="*/ 16700203 w 27435120"/>
              <a:gd name="connsiteY91" fmla="*/ 3179643 h 11439056"/>
              <a:gd name="connsiteX92" fmla="*/ 17075915 w 27435120"/>
              <a:gd name="connsiteY92" fmla="*/ 3575693 h 11439056"/>
              <a:gd name="connsiteX93" fmla="*/ 17187831 w 27435120"/>
              <a:gd name="connsiteY93" fmla="*/ 3863422 h 11439056"/>
              <a:gd name="connsiteX94" fmla="*/ 17253381 w 27435120"/>
              <a:gd name="connsiteY94" fmla="*/ 3981899 h 11439056"/>
              <a:gd name="connsiteX95" fmla="*/ 17347709 w 27435120"/>
              <a:gd name="connsiteY95" fmla="*/ 3922661 h 11439056"/>
              <a:gd name="connsiteX96" fmla="*/ 17777779 w 27435120"/>
              <a:gd name="connsiteY96" fmla="*/ 3367513 h 11439056"/>
              <a:gd name="connsiteX97" fmla="*/ 17872107 w 27435120"/>
              <a:gd name="connsiteY97" fmla="*/ 3089939 h 11439056"/>
              <a:gd name="connsiteX98" fmla="*/ 18153493 w 27435120"/>
              <a:gd name="connsiteY98" fmla="*/ 1592055 h 11439056"/>
              <a:gd name="connsiteX99" fmla="*/ 18444471 w 27435120"/>
              <a:gd name="connsiteY99" fmla="*/ 757640 h 11439056"/>
              <a:gd name="connsiteX100" fmla="*/ 18949685 w 27435120"/>
              <a:gd name="connsiteY100" fmla="*/ 510532 h 11439056"/>
              <a:gd name="connsiteX101" fmla="*/ 19119155 w 27435120"/>
              <a:gd name="connsiteY101" fmla="*/ 728867 h 11439056"/>
              <a:gd name="connsiteX102" fmla="*/ 19071191 w 27435120"/>
              <a:gd name="connsiteY102" fmla="*/ 877809 h 11439056"/>
              <a:gd name="connsiteX103" fmla="*/ 19184705 w 27435120"/>
              <a:gd name="connsiteY103" fmla="*/ 957358 h 11439056"/>
              <a:gd name="connsiteX104" fmla="*/ 19226273 w 27435120"/>
              <a:gd name="connsiteY104" fmla="*/ 947203 h 11439056"/>
              <a:gd name="connsiteX105" fmla="*/ 19260701 w 27435120"/>
              <a:gd name="connsiteY105" fmla="*/ 938792 h 11439056"/>
              <a:gd name="connsiteX106" fmla="*/ 19297819 w 27435120"/>
              <a:gd name="connsiteY106" fmla="*/ 1014692 h 11439056"/>
              <a:gd name="connsiteX107" fmla="*/ 19342983 w 27435120"/>
              <a:gd name="connsiteY107" fmla="*/ 1085990 h 11439056"/>
              <a:gd name="connsiteX108" fmla="*/ 19381355 w 27435120"/>
              <a:gd name="connsiteY108" fmla="*/ 1412647 h 11439056"/>
              <a:gd name="connsiteX109" fmla="*/ 19334989 w 27435120"/>
              <a:gd name="connsiteY109" fmla="*/ 1432957 h 11439056"/>
              <a:gd name="connsiteX110" fmla="*/ 19325397 w 27435120"/>
              <a:gd name="connsiteY110" fmla="*/ 1453268 h 11439056"/>
              <a:gd name="connsiteX111" fmla="*/ 19381355 w 27435120"/>
              <a:gd name="connsiteY111" fmla="*/ 1412647 h 11439056"/>
              <a:gd name="connsiteX112" fmla="*/ 19597189 w 27435120"/>
              <a:gd name="connsiteY112" fmla="*/ 1333098 h 11439056"/>
              <a:gd name="connsiteX113" fmla="*/ 19709103 w 27435120"/>
              <a:gd name="connsiteY113" fmla="*/ 1630983 h 11439056"/>
              <a:gd name="connsiteX114" fmla="*/ 19728289 w 27435120"/>
              <a:gd name="connsiteY114" fmla="*/ 1810390 h 11439056"/>
              <a:gd name="connsiteX115" fmla="*/ 19821019 w 27435120"/>
              <a:gd name="connsiteY115" fmla="*/ 2673578 h 11439056"/>
              <a:gd name="connsiteX116" fmla="*/ 19821019 w 27435120"/>
              <a:gd name="connsiteY116" fmla="*/ 3287964 h 11439056"/>
              <a:gd name="connsiteX117" fmla="*/ 19952119 w 27435120"/>
              <a:gd name="connsiteY117" fmla="*/ 3516455 h 11439056"/>
              <a:gd name="connsiteX118" fmla="*/ 20458931 w 27435120"/>
              <a:gd name="connsiteY118" fmla="*/ 3575693 h 11439056"/>
              <a:gd name="connsiteX119" fmla="*/ 20759501 w 27435120"/>
              <a:gd name="connsiteY119" fmla="*/ 3377668 h 11439056"/>
              <a:gd name="connsiteX120" fmla="*/ 20927373 w 27435120"/>
              <a:gd name="connsiteY120" fmla="*/ 3267654 h 11439056"/>
              <a:gd name="connsiteX121" fmla="*/ 21235937 w 27435120"/>
              <a:gd name="connsiteY121" fmla="*/ 3308274 h 11439056"/>
              <a:gd name="connsiteX122" fmla="*/ 21395815 w 27435120"/>
              <a:gd name="connsiteY122" fmla="*/ 3347202 h 11439056"/>
              <a:gd name="connsiteX123" fmla="*/ 22548535 w 27435120"/>
              <a:gd name="connsiteY123" fmla="*/ 3763563 h 11439056"/>
              <a:gd name="connsiteX124" fmla="*/ 22839511 w 27435120"/>
              <a:gd name="connsiteY124" fmla="*/ 3873578 h 11439056"/>
              <a:gd name="connsiteX125" fmla="*/ 23400683 w 27435120"/>
              <a:gd name="connsiteY125" fmla="*/ 3753408 h 11439056"/>
              <a:gd name="connsiteX126" fmla="*/ 23944267 w 27435120"/>
              <a:gd name="connsiteY126" fmla="*/ 3596004 h 11439056"/>
              <a:gd name="connsiteX127" fmla="*/ 24075367 w 27435120"/>
              <a:gd name="connsiteY127" fmla="*/ 3575693 h 11439056"/>
              <a:gd name="connsiteX128" fmla="*/ 24535815 w 27435120"/>
              <a:gd name="connsiteY128" fmla="*/ 3426751 h 11439056"/>
              <a:gd name="connsiteX129" fmla="*/ 24713281 w 27435120"/>
              <a:gd name="connsiteY129" fmla="*/ 3257499 h 11439056"/>
              <a:gd name="connsiteX130" fmla="*/ 24778831 w 27435120"/>
              <a:gd name="connsiteY130" fmla="*/ 3228726 h 11439056"/>
              <a:gd name="connsiteX131" fmla="*/ 25088993 w 27435120"/>
              <a:gd name="connsiteY131" fmla="*/ 3318430 h 11439056"/>
              <a:gd name="connsiteX132" fmla="*/ 25322415 w 27435120"/>
              <a:gd name="connsiteY132" fmla="*/ 3318430 h 11439056"/>
              <a:gd name="connsiteX133" fmla="*/ 26033871 w 27435120"/>
              <a:gd name="connsiteY133" fmla="*/ 3089939 h 11439056"/>
              <a:gd name="connsiteX134" fmla="*/ 26062649 w 27435120"/>
              <a:gd name="connsiteY134" fmla="*/ 3089939 h 11439056"/>
              <a:gd name="connsiteX135" fmla="*/ 26288077 w 27435120"/>
              <a:gd name="connsiteY135" fmla="*/ 3128867 h 11439056"/>
              <a:gd name="connsiteX136" fmla="*/ 26184157 w 27435120"/>
              <a:gd name="connsiteY136" fmla="*/ 3347202 h 11439056"/>
              <a:gd name="connsiteX137" fmla="*/ 26128199 w 27435120"/>
              <a:gd name="connsiteY137" fmla="*/ 3655242 h 11439056"/>
              <a:gd name="connsiteX138" fmla="*/ 26137791 w 27435120"/>
              <a:gd name="connsiteY138" fmla="*/ 3981899 h 11439056"/>
              <a:gd name="connsiteX139" fmla="*/ 26579055 w 27435120"/>
              <a:gd name="connsiteY139" fmla="*/ 4240855 h 11439056"/>
              <a:gd name="connsiteX140" fmla="*/ 26719747 w 27435120"/>
              <a:gd name="connsiteY140" fmla="*/ 4647061 h 11439056"/>
              <a:gd name="connsiteX141" fmla="*/ 26662191 w 27435120"/>
              <a:gd name="connsiteY141" fmla="*/ 4855242 h 11439056"/>
              <a:gd name="connsiteX142" fmla="*/ 26635011 w 27435120"/>
              <a:gd name="connsiteY142" fmla="*/ 5014339 h 11439056"/>
              <a:gd name="connsiteX143" fmla="*/ 26906805 w 27435120"/>
              <a:gd name="connsiteY143" fmla="*/ 5469628 h 11439056"/>
              <a:gd name="connsiteX144" fmla="*/ 26981947 w 27435120"/>
              <a:gd name="connsiteY144" fmla="*/ 5539021 h 11439056"/>
              <a:gd name="connsiteX145" fmla="*/ 27356061 w 27435120"/>
              <a:gd name="connsiteY145" fmla="*/ 5737047 h 11439056"/>
              <a:gd name="connsiteX146" fmla="*/ 27384839 w 27435120"/>
              <a:gd name="connsiteY146" fmla="*/ 5924917 h 11439056"/>
              <a:gd name="connsiteX147" fmla="*/ 27280919 w 27435120"/>
              <a:gd name="connsiteY147" fmla="*/ 6629007 h 11439056"/>
              <a:gd name="connsiteX148" fmla="*/ 27234553 w 27435120"/>
              <a:gd name="connsiteY148" fmla="*/ 6867653 h 11439056"/>
              <a:gd name="connsiteX149" fmla="*/ 26858841 w 27435120"/>
              <a:gd name="connsiteY149" fmla="*/ 7492194 h 11439056"/>
              <a:gd name="connsiteX150" fmla="*/ 26334441 w 27435120"/>
              <a:gd name="connsiteY150" fmla="*/ 8067653 h 11439056"/>
              <a:gd name="connsiteX151" fmla="*/ 26043463 w 27435120"/>
              <a:gd name="connsiteY151" fmla="*/ 8316454 h 11439056"/>
              <a:gd name="connsiteX152" fmla="*/ 25659757 w 27435120"/>
              <a:gd name="connsiteY152" fmla="*/ 8365537 h 11439056"/>
              <a:gd name="connsiteX153" fmla="*/ 25162537 w 27435120"/>
              <a:gd name="connsiteY153" fmla="*/ 8563562 h 11439056"/>
              <a:gd name="connsiteX154" fmla="*/ 24965887 w 27435120"/>
              <a:gd name="connsiteY154" fmla="*/ 8602490 h 11439056"/>
              <a:gd name="connsiteX155" fmla="*/ 24470265 w 27435120"/>
              <a:gd name="connsiteY155" fmla="*/ 8543252 h 11439056"/>
              <a:gd name="connsiteX156" fmla="*/ 23953861 w 27435120"/>
              <a:gd name="connsiteY156" fmla="*/ 8622800 h 11439056"/>
              <a:gd name="connsiteX157" fmla="*/ 23570153 w 27435120"/>
              <a:gd name="connsiteY157" fmla="*/ 8781898 h 11439056"/>
              <a:gd name="connsiteX158" fmla="*/ 23204033 w 27435120"/>
              <a:gd name="connsiteY158" fmla="*/ 8990078 h 11439056"/>
              <a:gd name="connsiteX159" fmla="*/ 23485419 w 27435120"/>
              <a:gd name="connsiteY159" fmla="*/ 8722659 h 11439056"/>
              <a:gd name="connsiteX160" fmla="*/ 23766803 w 27435120"/>
              <a:gd name="connsiteY160" fmla="*/ 8445085 h 11439056"/>
              <a:gd name="connsiteX161" fmla="*/ 23813167 w 27435120"/>
              <a:gd name="connsiteY161" fmla="*/ 8275833 h 11439056"/>
              <a:gd name="connsiteX162" fmla="*/ 23766803 w 27435120"/>
              <a:gd name="connsiteY162" fmla="*/ 8265678 h 11439056"/>
              <a:gd name="connsiteX163" fmla="*/ 23766803 w 27435120"/>
              <a:gd name="connsiteY163" fmla="*/ 8445085 h 11439056"/>
              <a:gd name="connsiteX164" fmla="*/ 23128891 w 27435120"/>
              <a:gd name="connsiteY164" fmla="*/ 8445085 h 11439056"/>
              <a:gd name="connsiteX165" fmla="*/ 22529349 w 27435120"/>
              <a:gd name="connsiteY165" fmla="*/ 8771743 h 11439056"/>
              <a:gd name="connsiteX166" fmla="*/ 22295927 w 27435120"/>
              <a:gd name="connsiteY166" fmla="*/ 8871601 h 11439056"/>
              <a:gd name="connsiteX167" fmla="*/ 21845071 w 27435120"/>
              <a:gd name="connsiteY167" fmla="*/ 8682039 h 11439056"/>
              <a:gd name="connsiteX168" fmla="*/ 21470957 w 27435120"/>
              <a:gd name="connsiteY168" fmla="*/ 8414620 h 11439056"/>
              <a:gd name="connsiteX169" fmla="*/ 21376629 w 27435120"/>
              <a:gd name="connsiteY169" fmla="*/ 8375692 h 11439056"/>
              <a:gd name="connsiteX170" fmla="*/ 21048881 w 27435120"/>
              <a:gd name="connsiteY170" fmla="*/ 7949176 h 11439056"/>
              <a:gd name="connsiteX171" fmla="*/ 21002515 w 27435120"/>
              <a:gd name="connsiteY171" fmla="*/ 7412646 h 11439056"/>
              <a:gd name="connsiteX172" fmla="*/ 20534073 w 27435120"/>
              <a:gd name="connsiteY172" fmla="*/ 6965819 h 11439056"/>
              <a:gd name="connsiteX173" fmla="*/ 20383789 w 27435120"/>
              <a:gd name="connsiteY173" fmla="*/ 7085989 h 11439056"/>
              <a:gd name="connsiteX174" fmla="*/ 20177545 w 27435120"/>
              <a:gd name="connsiteY174" fmla="*/ 7620826 h 11439056"/>
              <a:gd name="connsiteX175" fmla="*/ 20187139 w 27435120"/>
              <a:gd name="connsiteY175" fmla="*/ 7820544 h 11439056"/>
              <a:gd name="connsiteX176" fmla="*/ 20214317 w 27435120"/>
              <a:gd name="connsiteY176" fmla="*/ 8445085 h 11439056"/>
              <a:gd name="connsiteX177" fmla="*/ 20102403 w 27435120"/>
              <a:gd name="connsiteY177" fmla="*/ 8514479 h 11439056"/>
              <a:gd name="connsiteX178" fmla="*/ 19915347 w 27435120"/>
              <a:gd name="connsiteY178" fmla="*/ 8385847 h 11439056"/>
              <a:gd name="connsiteX179" fmla="*/ 19568411 w 27435120"/>
              <a:gd name="connsiteY179" fmla="*/ 8404465 h 11439056"/>
              <a:gd name="connsiteX180" fmla="*/ 19502861 w 27435120"/>
              <a:gd name="connsiteY180" fmla="*/ 8385847 h 11439056"/>
              <a:gd name="connsiteX181" fmla="*/ 19165519 w 27435120"/>
              <a:gd name="connsiteY181" fmla="*/ 8157356 h 11439056"/>
              <a:gd name="connsiteX182" fmla="*/ 19061599 w 27435120"/>
              <a:gd name="connsiteY182" fmla="*/ 8245368 h 11439056"/>
              <a:gd name="connsiteX183" fmla="*/ 18772219 w 27435120"/>
              <a:gd name="connsiteY183" fmla="*/ 8959613 h 11439056"/>
              <a:gd name="connsiteX184" fmla="*/ 18602749 w 27435120"/>
              <a:gd name="connsiteY184" fmla="*/ 9249034 h 11439056"/>
              <a:gd name="connsiteX185" fmla="*/ 18153493 w 27435120"/>
              <a:gd name="connsiteY185" fmla="*/ 9614620 h 11439056"/>
              <a:gd name="connsiteX186" fmla="*/ 17806557 w 27435120"/>
              <a:gd name="connsiteY186" fmla="*/ 9724634 h 11439056"/>
              <a:gd name="connsiteX187" fmla="*/ 17581129 w 27435120"/>
              <a:gd name="connsiteY187" fmla="*/ 9645085 h 11439056"/>
              <a:gd name="connsiteX188" fmla="*/ 17027953 w 27435120"/>
              <a:gd name="connsiteY188" fmla="*/ 9228724 h 11439056"/>
              <a:gd name="connsiteX189" fmla="*/ 16850489 w 27435120"/>
              <a:gd name="connsiteY189" fmla="*/ 9089937 h 11439056"/>
              <a:gd name="connsiteX190" fmla="*/ 16493961 w 27435120"/>
              <a:gd name="connsiteY190" fmla="*/ 8891912 h 11439056"/>
              <a:gd name="connsiteX191" fmla="*/ 16156618 w 27435120"/>
              <a:gd name="connsiteY191" fmla="*/ 8643111 h 11439056"/>
              <a:gd name="connsiteX192" fmla="*/ 15875233 w 27435120"/>
              <a:gd name="connsiteY192" fmla="*/ 7998259 h 11439056"/>
              <a:gd name="connsiteX193" fmla="*/ 15753726 w 27435120"/>
              <a:gd name="connsiteY193" fmla="*/ 7849317 h 11439056"/>
              <a:gd name="connsiteX194" fmla="*/ 15603441 w 27435120"/>
              <a:gd name="connsiteY194" fmla="*/ 7977949 h 11439056"/>
              <a:gd name="connsiteX195" fmla="*/ 15576262 w 27435120"/>
              <a:gd name="connsiteY195" fmla="*/ 8206440 h 11439056"/>
              <a:gd name="connsiteX196" fmla="*/ 15613034 w 27435120"/>
              <a:gd name="connsiteY196" fmla="*/ 8663421 h 11439056"/>
              <a:gd name="connsiteX197" fmla="*/ 15772911 w 27435120"/>
              <a:gd name="connsiteY197" fmla="*/ 9228724 h 11439056"/>
              <a:gd name="connsiteX198" fmla="*/ 15838461 w 27435120"/>
              <a:gd name="connsiteY198" fmla="*/ 9614620 h 11439056"/>
              <a:gd name="connsiteX199" fmla="*/ 15894419 w 27435120"/>
              <a:gd name="connsiteY199" fmla="*/ 10279782 h 11439056"/>
              <a:gd name="connsiteX200" fmla="*/ 15998339 w 27435120"/>
              <a:gd name="connsiteY200" fmla="*/ 10369486 h 11439056"/>
              <a:gd name="connsiteX201" fmla="*/ 15904011 w 27435120"/>
              <a:gd name="connsiteY201" fmla="*/ 10616594 h 11439056"/>
              <a:gd name="connsiteX202" fmla="*/ 15884826 w 27435120"/>
              <a:gd name="connsiteY202" fmla="*/ 10904323 h 11439056"/>
              <a:gd name="connsiteX203" fmla="*/ 15884826 w 27435120"/>
              <a:gd name="connsiteY203" fmla="*/ 11063420 h 11439056"/>
              <a:gd name="connsiteX204" fmla="*/ 15828869 w 27435120"/>
              <a:gd name="connsiteY204" fmla="*/ 11330839 h 11439056"/>
              <a:gd name="connsiteX205" fmla="*/ 15763319 w 27435120"/>
              <a:gd name="connsiteY205" fmla="*/ 11410388 h 11439056"/>
              <a:gd name="connsiteX206" fmla="*/ 15425977 w 27435120"/>
              <a:gd name="connsiteY206" fmla="*/ 11261446 h 11439056"/>
              <a:gd name="connsiteX207" fmla="*/ 15370019 w 27435120"/>
              <a:gd name="connsiteY207" fmla="*/ 11004182 h 11439056"/>
              <a:gd name="connsiteX208" fmla="*/ 15154184 w 27435120"/>
              <a:gd name="connsiteY208" fmla="*/ 10924633 h 11439056"/>
              <a:gd name="connsiteX209" fmla="*/ 15061455 w 27435120"/>
              <a:gd name="connsiteY209" fmla="*/ 10963562 h 11439056"/>
              <a:gd name="connsiteX210" fmla="*/ 15079042 w 27435120"/>
              <a:gd name="connsiteY210" fmla="*/ 10855240 h 11439056"/>
              <a:gd name="connsiteX211" fmla="*/ 15127005 w 27435120"/>
              <a:gd name="connsiteY211" fmla="*/ 10745226 h 11439056"/>
              <a:gd name="connsiteX212" fmla="*/ 15117412 w 27435120"/>
              <a:gd name="connsiteY212" fmla="*/ 10696143 h 11439056"/>
              <a:gd name="connsiteX213" fmla="*/ 15042270 w 27435120"/>
              <a:gd name="connsiteY213" fmla="*/ 10696143 h 11439056"/>
              <a:gd name="connsiteX214" fmla="*/ 14872799 w 27435120"/>
              <a:gd name="connsiteY214" fmla="*/ 10973717 h 11439056"/>
              <a:gd name="connsiteX215" fmla="*/ 14648970 w 27435120"/>
              <a:gd name="connsiteY215" fmla="*/ 10745226 h 11439056"/>
              <a:gd name="connsiteX216" fmla="*/ 14573828 w 27435120"/>
              <a:gd name="connsiteY216" fmla="*/ 10328865 h 11439056"/>
              <a:gd name="connsiteX217" fmla="*/ 14508278 w 27435120"/>
              <a:gd name="connsiteY217" fmla="*/ 9942969 h 11439056"/>
              <a:gd name="connsiteX218" fmla="*/ 14404357 w 27435120"/>
              <a:gd name="connsiteY218" fmla="*/ 9773717 h 11439056"/>
              <a:gd name="connsiteX219" fmla="*/ 14263665 w 27435120"/>
              <a:gd name="connsiteY219" fmla="*/ 9069627 h 11439056"/>
              <a:gd name="connsiteX220" fmla="*/ 13945508 w 27435120"/>
              <a:gd name="connsiteY220" fmla="*/ 8643111 h 11439056"/>
              <a:gd name="connsiteX221" fmla="*/ 13860773 w 27435120"/>
              <a:gd name="connsiteY221" fmla="*/ 8473858 h 11439056"/>
              <a:gd name="connsiteX222" fmla="*/ 13683308 w 27435120"/>
              <a:gd name="connsiteY222" fmla="*/ 8275833 h 11439056"/>
              <a:gd name="connsiteX223" fmla="*/ 13421108 w 27435120"/>
              <a:gd name="connsiteY223" fmla="*/ 8534789 h 11439056"/>
              <a:gd name="connsiteX224" fmla="*/ 13411516 w 27435120"/>
              <a:gd name="connsiteY224" fmla="*/ 8951150 h 11439056"/>
              <a:gd name="connsiteX225" fmla="*/ 13195682 w 27435120"/>
              <a:gd name="connsiteY225" fmla="*/ 9902349 h 11439056"/>
              <a:gd name="connsiteX226" fmla="*/ 13101354 w 27435120"/>
              <a:gd name="connsiteY226" fmla="*/ 10151150 h 11439056"/>
              <a:gd name="connsiteX227" fmla="*/ 12671281 w 27435120"/>
              <a:gd name="connsiteY227" fmla="*/ 10220543 h 11439056"/>
              <a:gd name="connsiteX228" fmla="*/ 12501811 w 27435120"/>
              <a:gd name="connsiteY228" fmla="*/ 10071601 h 11439056"/>
              <a:gd name="connsiteX229" fmla="*/ 12314755 w 27435120"/>
              <a:gd name="connsiteY229" fmla="*/ 10071601 h 11439056"/>
              <a:gd name="connsiteX230" fmla="*/ 12212432 w 27435120"/>
              <a:gd name="connsiteY230" fmla="*/ 10051291 h 11439056"/>
              <a:gd name="connsiteX231" fmla="*/ 12006191 w 27435120"/>
              <a:gd name="connsiteY231" fmla="*/ 9565536 h 11439056"/>
              <a:gd name="connsiteX232" fmla="*/ 11726403 w 27435120"/>
              <a:gd name="connsiteY232" fmla="*/ 7581898 h 11439056"/>
              <a:gd name="connsiteX233" fmla="*/ 11688033 w 27435120"/>
              <a:gd name="connsiteY233" fmla="*/ 7314479 h 11439056"/>
              <a:gd name="connsiteX234" fmla="*/ 11566526 w 27435120"/>
              <a:gd name="connsiteY234" fmla="*/ 7571743 h 11439056"/>
              <a:gd name="connsiteX235" fmla="*/ 11500976 w 27435120"/>
              <a:gd name="connsiteY235" fmla="*/ 7959331 h 11439056"/>
              <a:gd name="connsiteX236" fmla="*/ 11406648 w 27435120"/>
              <a:gd name="connsiteY236" fmla="*/ 9326891 h 11439056"/>
              <a:gd name="connsiteX237" fmla="*/ 11398654 w 27435120"/>
              <a:gd name="connsiteY237" fmla="*/ 9753407 h 11439056"/>
              <a:gd name="connsiteX238" fmla="*/ 11379469 w 27435120"/>
              <a:gd name="connsiteY238" fmla="*/ 9953125 h 11439056"/>
              <a:gd name="connsiteX239" fmla="*/ 11182819 w 27435120"/>
              <a:gd name="connsiteY239" fmla="*/ 10071601 h 11439056"/>
              <a:gd name="connsiteX240" fmla="*/ 10573685 w 27435120"/>
              <a:gd name="connsiteY240" fmla="*/ 9814338 h 11439056"/>
              <a:gd name="connsiteX241" fmla="*/ 10311485 w 27435120"/>
              <a:gd name="connsiteY241" fmla="*/ 9744944 h 11439056"/>
              <a:gd name="connsiteX242" fmla="*/ 9823857 w 27435120"/>
              <a:gd name="connsiteY242" fmla="*/ 9298118 h 11439056"/>
              <a:gd name="connsiteX243" fmla="*/ 9748716 w 27435120"/>
              <a:gd name="connsiteY243" fmla="*/ 8881757 h 11439056"/>
              <a:gd name="connsiteX244" fmla="*/ 9711943 w 27435120"/>
              <a:gd name="connsiteY244" fmla="*/ 8841136 h 11439056"/>
              <a:gd name="connsiteX245" fmla="*/ 9663979 w 27435120"/>
              <a:gd name="connsiteY245" fmla="*/ 8900374 h 11439056"/>
              <a:gd name="connsiteX246" fmla="*/ 9644794 w 27435120"/>
              <a:gd name="connsiteY246" fmla="*/ 9447060 h 11439056"/>
              <a:gd name="connsiteX247" fmla="*/ 9636801 w 27435120"/>
              <a:gd name="connsiteY247" fmla="*/ 9744944 h 11439056"/>
              <a:gd name="connsiteX248" fmla="*/ 9307452 w 27435120"/>
              <a:gd name="connsiteY248" fmla="*/ 10071601 h 11439056"/>
              <a:gd name="connsiteX249" fmla="*/ 8896567 w 27435120"/>
              <a:gd name="connsiteY249" fmla="*/ 9912504 h 11439056"/>
              <a:gd name="connsiteX250" fmla="*/ 8680731 w 27435120"/>
              <a:gd name="connsiteY250" fmla="*/ 9804182 h 11439056"/>
              <a:gd name="connsiteX251" fmla="*/ 8324203 w 27435120"/>
              <a:gd name="connsiteY251" fmla="*/ 9614620 h 11439056"/>
              <a:gd name="connsiteX252" fmla="*/ 8146739 w 27435120"/>
              <a:gd name="connsiteY252" fmla="*/ 9387821 h 11439056"/>
              <a:gd name="connsiteX253" fmla="*/ 7940497 w 27435120"/>
              <a:gd name="connsiteY253" fmla="*/ 9447060 h 11439056"/>
              <a:gd name="connsiteX254" fmla="*/ 7865354 w 27435120"/>
              <a:gd name="connsiteY254" fmla="*/ 9873576 h 11439056"/>
              <a:gd name="connsiteX255" fmla="*/ 7715069 w 27435120"/>
              <a:gd name="connsiteY255" fmla="*/ 9992053 h 11439056"/>
              <a:gd name="connsiteX256" fmla="*/ 7472055 w 27435120"/>
              <a:gd name="connsiteY256" fmla="*/ 9932814 h 11439056"/>
              <a:gd name="connsiteX257" fmla="*/ 7086749 w 27435120"/>
              <a:gd name="connsiteY257" fmla="*/ 9634930 h 11439056"/>
              <a:gd name="connsiteX258" fmla="*/ 6955650 w 27435120"/>
              <a:gd name="connsiteY258" fmla="*/ 9308273 h 11439056"/>
              <a:gd name="connsiteX259" fmla="*/ 6814957 w 27435120"/>
              <a:gd name="connsiteY259" fmla="*/ 9604465 h 11439056"/>
              <a:gd name="connsiteX260" fmla="*/ 6778185 w 27435120"/>
              <a:gd name="connsiteY260" fmla="*/ 9645085 h 11439056"/>
              <a:gd name="connsiteX261" fmla="*/ 6730222 w 27435120"/>
              <a:gd name="connsiteY261" fmla="*/ 9575692 h 11439056"/>
              <a:gd name="connsiteX262" fmla="*/ 6356108 w 27435120"/>
              <a:gd name="connsiteY262" fmla="*/ 9089937 h 11439056"/>
              <a:gd name="connsiteX263" fmla="*/ 6037951 w 27435120"/>
              <a:gd name="connsiteY263" fmla="*/ 7630981 h 11439056"/>
              <a:gd name="connsiteX264" fmla="*/ 5775751 w 27435120"/>
              <a:gd name="connsiteY264" fmla="*/ 6163563 h 11439056"/>
              <a:gd name="connsiteX265" fmla="*/ 5700609 w 27435120"/>
              <a:gd name="connsiteY265" fmla="*/ 5963845 h 11439056"/>
              <a:gd name="connsiteX266" fmla="*/ 5513551 w 27435120"/>
              <a:gd name="connsiteY266" fmla="*/ 5945227 h 11439056"/>
              <a:gd name="connsiteX267" fmla="*/ 5419224 w 27435120"/>
              <a:gd name="connsiteY267" fmla="*/ 6094169 h 11439056"/>
              <a:gd name="connsiteX268" fmla="*/ 5118653 w 27435120"/>
              <a:gd name="connsiteY268" fmla="*/ 6569769 h 11439056"/>
              <a:gd name="connsiteX269" fmla="*/ 5072288 w 27435120"/>
              <a:gd name="connsiteY269" fmla="*/ 6957357 h 11439056"/>
              <a:gd name="connsiteX270" fmla="*/ 5091474 w 27435120"/>
              <a:gd name="connsiteY270" fmla="*/ 7314479 h 11439056"/>
              <a:gd name="connsiteX271" fmla="*/ 5062696 w 27435120"/>
              <a:gd name="connsiteY271" fmla="*/ 7363563 h 11439056"/>
              <a:gd name="connsiteX272" fmla="*/ 5025924 w 27435120"/>
              <a:gd name="connsiteY272" fmla="*/ 7314479 h 11439056"/>
              <a:gd name="connsiteX273" fmla="*/ 4922003 w 27435120"/>
              <a:gd name="connsiteY273" fmla="*/ 6877808 h 11439056"/>
              <a:gd name="connsiteX274" fmla="*/ 4790904 w 27435120"/>
              <a:gd name="connsiteY274" fmla="*/ 5875834 h 11439056"/>
              <a:gd name="connsiteX275" fmla="*/ 4744539 w 27435120"/>
              <a:gd name="connsiteY275" fmla="*/ 5806440 h 11439056"/>
              <a:gd name="connsiteX276" fmla="*/ 4698174 w 27435120"/>
              <a:gd name="connsiteY276" fmla="*/ 5865679 h 11439056"/>
              <a:gd name="connsiteX277" fmla="*/ 4631026 w 27435120"/>
              <a:gd name="connsiteY277" fmla="*/ 6688245 h 11439056"/>
              <a:gd name="connsiteX278" fmla="*/ 4575068 w 27435120"/>
              <a:gd name="connsiteY278" fmla="*/ 6808415 h 11439056"/>
              <a:gd name="connsiteX279" fmla="*/ 4482339 w 27435120"/>
              <a:gd name="connsiteY279" fmla="*/ 6688245 h 11439056"/>
              <a:gd name="connsiteX280" fmla="*/ 4416789 w 27435120"/>
              <a:gd name="connsiteY280" fmla="*/ 6371743 h 11439056"/>
              <a:gd name="connsiteX281" fmla="*/ 4359233 w 27435120"/>
              <a:gd name="connsiteY281" fmla="*/ 6312505 h 11439056"/>
              <a:gd name="connsiteX282" fmla="*/ 4303276 w 27435120"/>
              <a:gd name="connsiteY282" fmla="*/ 6371743 h 11439056"/>
              <a:gd name="connsiteX283" fmla="*/ 4135404 w 27435120"/>
              <a:gd name="connsiteY283" fmla="*/ 7343252 h 11439056"/>
              <a:gd name="connsiteX284" fmla="*/ 4013897 w 27435120"/>
              <a:gd name="connsiteY284" fmla="*/ 8563562 h 11439056"/>
              <a:gd name="connsiteX285" fmla="*/ 3611005 w 27435120"/>
              <a:gd name="connsiteY285" fmla="*/ 9218569 h 11439056"/>
              <a:gd name="connsiteX286" fmla="*/ 3422349 w 27435120"/>
              <a:gd name="connsiteY286" fmla="*/ 9249034 h 11439056"/>
              <a:gd name="connsiteX287" fmla="*/ 3385577 w 27435120"/>
              <a:gd name="connsiteY287" fmla="*/ 9089937 h 11439056"/>
              <a:gd name="connsiteX288" fmla="*/ 3216107 w 27435120"/>
              <a:gd name="connsiteY288" fmla="*/ 8632956 h 11439056"/>
              <a:gd name="connsiteX289" fmla="*/ 3085007 w 27435120"/>
              <a:gd name="connsiteY289" fmla="*/ 8653266 h 11439056"/>
              <a:gd name="connsiteX290" fmla="*/ 3009864 w 27435120"/>
              <a:gd name="connsiteY290" fmla="*/ 8841136 h 11439056"/>
              <a:gd name="connsiteX291" fmla="*/ 2861178 w 27435120"/>
              <a:gd name="connsiteY291" fmla="*/ 8871601 h 11439056"/>
              <a:gd name="connsiteX292" fmla="*/ 2841992 w 27435120"/>
              <a:gd name="connsiteY292" fmla="*/ 8742970 h 11439056"/>
              <a:gd name="connsiteX293" fmla="*/ 2757257 w 27435120"/>
              <a:gd name="connsiteY293" fmla="*/ 8563562 h 11439056"/>
              <a:gd name="connsiteX294" fmla="*/ 2738072 w 27435120"/>
              <a:gd name="connsiteY294" fmla="*/ 8434930 h 11439056"/>
              <a:gd name="connsiteX295" fmla="*/ 2766850 w 27435120"/>
              <a:gd name="connsiteY295" fmla="*/ 8106581 h 11439056"/>
              <a:gd name="connsiteX296" fmla="*/ 2701300 w 27435120"/>
              <a:gd name="connsiteY296" fmla="*/ 8047342 h 11439056"/>
              <a:gd name="connsiteX297" fmla="*/ 2579793 w 27435120"/>
              <a:gd name="connsiteY297" fmla="*/ 7998259 h 11439056"/>
              <a:gd name="connsiteX298" fmla="*/ 2419915 w 27435120"/>
              <a:gd name="connsiteY298" fmla="*/ 7730840 h 11439056"/>
              <a:gd name="connsiteX299" fmla="*/ 2504650 w 27435120"/>
              <a:gd name="connsiteY299" fmla="*/ 7602209 h 11439056"/>
              <a:gd name="connsiteX300" fmla="*/ 2298408 w 27435120"/>
              <a:gd name="connsiteY300" fmla="*/ 6063704 h 11439056"/>
              <a:gd name="connsiteX301" fmla="*/ 2213673 w 27435120"/>
              <a:gd name="connsiteY301" fmla="*/ 5628725 h 11439056"/>
              <a:gd name="connsiteX302" fmla="*/ 2148123 w 27435120"/>
              <a:gd name="connsiteY302" fmla="*/ 5340996 h 11439056"/>
              <a:gd name="connsiteX303" fmla="*/ 2063387 w 27435120"/>
              <a:gd name="connsiteY303" fmla="*/ 5281758 h 11439056"/>
              <a:gd name="connsiteX304" fmla="*/ 2007430 w 27435120"/>
              <a:gd name="connsiteY304" fmla="*/ 5330841 h 11439056"/>
              <a:gd name="connsiteX305" fmla="*/ 1951473 w 27435120"/>
              <a:gd name="connsiteY305" fmla="*/ 5569487 h 11439056"/>
              <a:gd name="connsiteX306" fmla="*/ 1652501 w 27435120"/>
              <a:gd name="connsiteY306" fmla="*/ 7849317 h 11439056"/>
              <a:gd name="connsiteX307" fmla="*/ 1538988 w 27435120"/>
              <a:gd name="connsiteY307" fmla="*/ 8742970 h 11439056"/>
              <a:gd name="connsiteX308" fmla="*/ 1407888 w 27435120"/>
              <a:gd name="connsiteY308" fmla="*/ 8792053 h 11439056"/>
              <a:gd name="connsiteX309" fmla="*/ 1332746 w 27435120"/>
              <a:gd name="connsiteY309" fmla="*/ 8812363 h 11439056"/>
              <a:gd name="connsiteX310" fmla="*/ 1201646 w 27435120"/>
              <a:gd name="connsiteY310" fmla="*/ 10120684 h 11439056"/>
              <a:gd name="connsiteX311" fmla="*/ 1174467 w 27435120"/>
              <a:gd name="connsiteY311" fmla="*/ 10418569 h 11439056"/>
              <a:gd name="connsiteX312" fmla="*/ 910668 w 27435120"/>
              <a:gd name="connsiteY312" fmla="*/ 10685988 h 11439056"/>
              <a:gd name="connsiteX313" fmla="*/ 630882 w 27435120"/>
              <a:gd name="connsiteY313" fmla="*/ 10796002 h 11439056"/>
              <a:gd name="connsiteX314" fmla="*/ 498183 w 27435120"/>
              <a:gd name="connsiteY314" fmla="*/ 10657215 h 11439056"/>
              <a:gd name="connsiteX315" fmla="*/ 526961 w 27435120"/>
              <a:gd name="connsiteY315" fmla="*/ 9853266 h 11439056"/>
              <a:gd name="connsiteX316" fmla="*/ 480597 w 27435120"/>
              <a:gd name="connsiteY316" fmla="*/ 9555381 h 11439056"/>
              <a:gd name="connsiteX317" fmla="*/ 471004 w 27435120"/>
              <a:gd name="connsiteY317" fmla="*/ 8802208 h 11439056"/>
              <a:gd name="connsiteX318" fmla="*/ 480597 w 27435120"/>
              <a:gd name="connsiteY318" fmla="*/ 8445085 h 11439056"/>
              <a:gd name="connsiteX319" fmla="*/ 330312 w 27435120"/>
              <a:gd name="connsiteY319" fmla="*/ 8463703 h 11439056"/>
              <a:gd name="connsiteX320" fmla="*/ 320719 w 27435120"/>
              <a:gd name="connsiteY320" fmla="*/ 8524634 h 11439056"/>
              <a:gd name="connsiteX321" fmla="*/ 359090 w 27435120"/>
              <a:gd name="connsiteY321" fmla="*/ 9753407 h 11439056"/>
              <a:gd name="connsiteX322" fmla="*/ 376676 w 27435120"/>
              <a:gd name="connsiteY322" fmla="*/ 10051291 h 11439056"/>
              <a:gd name="connsiteX323" fmla="*/ 283947 w 27435120"/>
              <a:gd name="connsiteY323" fmla="*/ 10110529 h 11439056"/>
              <a:gd name="connsiteX324" fmla="*/ 208805 w 27435120"/>
              <a:gd name="connsiteY324" fmla="*/ 10220543 h 11439056"/>
              <a:gd name="connsiteX325" fmla="*/ 170434 w 27435120"/>
              <a:gd name="connsiteY325" fmla="*/ 10289937 h 11439056"/>
              <a:gd name="connsiteX326" fmla="*/ 95291 w 27435120"/>
              <a:gd name="connsiteY326" fmla="*/ 10220543 h 11439056"/>
              <a:gd name="connsiteX327" fmla="*/ 95291 w 27435120"/>
              <a:gd name="connsiteY327" fmla="*/ 9624775 h 11439056"/>
              <a:gd name="connsiteX328" fmla="*/ 104884 w 27435120"/>
              <a:gd name="connsiteY328" fmla="*/ 8812363 h 11439056"/>
              <a:gd name="connsiteX329" fmla="*/ 124069 w 27435120"/>
              <a:gd name="connsiteY329" fmla="*/ 8316454 h 11439056"/>
              <a:gd name="connsiteX330" fmla="*/ 124069 w 27435120"/>
              <a:gd name="connsiteY330" fmla="*/ 7651292 h 11439056"/>
              <a:gd name="connsiteX331" fmla="*/ 104884 w 27435120"/>
              <a:gd name="connsiteY331" fmla="*/ 7512505 h 11439056"/>
              <a:gd name="connsiteX332" fmla="*/ 160841 w 27435120"/>
              <a:gd name="connsiteY332" fmla="*/ 6292195 h 11439056"/>
              <a:gd name="connsiteX333" fmla="*/ 255169 w 27435120"/>
              <a:gd name="connsiteY333" fmla="*/ 4736765 h 11439056"/>
              <a:gd name="connsiteX334" fmla="*/ 301534 w 27435120"/>
              <a:gd name="connsiteY334" fmla="*/ 2940997 h 11439056"/>
              <a:gd name="connsiteX335" fmla="*/ 293540 w 27435120"/>
              <a:gd name="connsiteY335" fmla="*/ 2653268 h 11439056"/>
              <a:gd name="connsiteX336" fmla="*/ 218397 w 27435120"/>
              <a:gd name="connsiteY336" fmla="*/ 2940997 h 11439056"/>
              <a:gd name="connsiteX337" fmla="*/ 199212 w 27435120"/>
              <a:gd name="connsiteY337" fmla="*/ 3149177 h 11439056"/>
              <a:gd name="connsiteX338" fmla="*/ 133662 w 27435120"/>
              <a:gd name="connsiteY338" fmla="*/ 4310249 h 11439056"/>
              <a:gd name="connsiteX339" fmla="*/ 95291 w 27435120"/>
              <a:gd name="connsiteY339" fmla="*/ 4518429 h 11439056"/>
              <a:gd name="connsiteX340" fmla="*/ 29741 w 27435120"/>
              <a:gd name="connsiteY340" fmla="*/ 4557357 h 11439056"/>
              <a:gd name="connsiteX341" fmla="*/ 2562 w 27435120"/>
              <a:gd name="connsiteY341" fmla="*/ 4487964 h 11439056"/>
              <a:gd name="connsiteX342" fmla="*/ 29741 w 27435120"/>
              <a:gd name="connsiteY342" fmla="*/ 3763563 h 11439056"/>
              <a:gd name="connsiteX343" fmla="*/ 87297 w 27435120"/>
              <a:gd name="connsiteY343" fmla="*/ 1908557 h 11439056"/>
              <a:gd name="connsiteX344" fmla="*/ 104884 w 27435120"/>
              <a:gd name="connsiteY344" fmla="*/ 1800235 h 11439056"/>
              <a:gd name="connsiteX345" fmla="*/ 170434 w 27435120"/>
              <a:gd name="connsiteY345" fmla="*/ 1908557 h 11439056"/>
              <a:gd name="connsiteX346" fmla="*/ 255169 w 27435120"/>
              <a:gd name="connsiteY346" fmla="*/ 2316455 h 11439056"/>
              <a:gd name="connsiteX347" fmla="*/ 264762 w 27435120"/>
              <a:gd name="connsiteY347" fmla="*/ 2375694 h 11439056"/>
              <a:gd name="connsiteX348" fmla="*/ 274354 w 27435120"/>
              <a:gd name="connsiteY348" fmla="*/ 2365538 h 11439056"/>
              <a:gd name="connsiteX349" fmla="*/ 255169 w 27435120"/>
              <a:gd name="connsiteY349" fmla="*/ 2316455 h 11439056"/>
              <a:gd name="connsiteX350" fmla="*/ 368682 w 27435120"/>
              <a:gd name="connsiteY350" fmla="*/ 1284015 h 11439056"/>
              <a:gd name="connsiteX351" fmla="*/ 386269 w 27435120"/>
              <a:gd name="connsiteY351" fmla="*/ 1016596 h 11439056"/>
              <a:gd name="connsiteX352" fmla="*/ 648469 w 27435120"/>
              <a:gd name="connsiteY352" fmla="*/ 877809 h 11439056"/>
              <a:gd name="connsiteX353" fmla="*/ 602104 w 27435120"/>
              <a:gd name="connsiteY353" fmla="*/ 906582 h 11439056"/>
              <a:gd name="connsiteX354" fmla="*/ 592511 w 27435120"/>
              <a:gd name="connsiteY354" fmla="*/ 926893 h 11439056"/>
              <a:gd name="connsiteX355" fmla="*/ 648469 w 27435120"/>
              <a:gd name="connsiteY355" fmla="*/ 877809 h 11439056"/>
              <a:gd name="connsiteX356" fmla="*/ 1136096 w 27435120"/>
              <a:gd name="connsiteY356" fmla="*/ 1502351 h 11439056"/>
              <a:gd name="connsiteX357" fmla="*/ 1492624 w 27435120"/>
              <a:gd name="connsiteY357" fmla="*/ 1869629 h 11439056"/>
              <a:gd name="connsiteX358" fmla="*/ 1698866 w 27435120"/>
              <a:gd name="connsiteY358" fmla="*/ 2018571 h 11439056"/>
              <a:gd name="connsiteX359" fmla="*/ 2130536 w 27435120"/>
              <a:gd name="connsiteY359" fmla="*/ 2285990 h 11439056"/>
              <a:gd name="connsiteX360" fmla="*/ 2373551 w 27435120"/>
              <a:gd name="connsiteY360" fmla="*/ 2306300 h 11439056"/>
              <a:gd name="connsiteX361" fmla="*/ 2861178 w 27435120"/>
              <a:gd name="connsiteY361" fmla="*/ 2583874 h 11439056"/>
              <a:gd name="connsiteX362" fmla="*/ 2992278 w 27435120"/>
              <a:gd name="connsiteY362" fmla="*/ 2910531 h 11439056"/>
              <a:gd name="connsiteX363" fmla="*/ 3123377 w 27435120"/>
              <a:gd name="connsiteY363" fmla="*/ 2890221 h 11439056"/>
              <a:gd name="connsiteX364" fmla="*/ 3347207 w 27435120"/>
              <a:gd name="connsiteY364" fmla="*/ 1818853 h 11439056"/>
              <a:gd name="connsiteX365" fmla="*/ 3684549 w 27435120"/>
              <a:gd name="connsiteY365" fmla="*/ 282041 h 11439056"/>
              <a:gd name="connsiteX366" fmla="*/ 3788469 w 27435120"/>
              <a:gd name="connsiteY366" fmla="*/ 104326 h 11439056"/>
              <a:gd name="connsiteX367" fmla="*/ 3962536 w 27435120"/>
              <a:gd name="connsiteY367" fmla="*/ 24 h 1143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</a:cxnLst>
            <a:rect l="l" t="t" r="r" b="b"/>
            <a:pathLst>
              <a:path w="27435120" h="11439056">
                <a:moveTo>
                  <a:pt x="22113293" y="8728822"/>
                </a:moveTo>
                <a:cubicBezTo>
                  <a:pt x="22100477" y="8728266"/>
                  <a:pt x="22089685" y="8737470"/>
                  <a:pt x="22089685" y="8751432"/>
                </a:cubicBezTo>
                <a:cubicBezTo>
                  <a:pt x="22089685" y="8761587"/>
                  <a:pt x="22099277" y="8771743"/>
                  <a:pt x="22108871" y="8771743"/>
                </a:cubicBezTo>
                <a:cubicBezTo>
                  <a:pt x="22126457" y="8781898"/>
                  <a:pt x="22136049" y="8771743"/>
                  <a:pt x="22136049" y="8751432"/>
                </a:cubicBezTo>
                <a:cubicBezTo>
                  <a:pt x="22136049" y="8742970"/>
                  <a:pt x="22126457" y="8732815"/>
                  <a:pt x="22126457" y="8732815"/>
                </a:cubicBezTo>
                <a:cubicBezTo>
                  <a:pt x="22122061" y="8730276"/>
                  <a:pt x="22117565" y="8729006"/>
                  <a:pt x="22113293" y="8728822"/>
                </a:cubicBezTo>
                <a:close/>
                <a:moveTo>
                  <a:pt x="26635011" y="7541278"/>
                </a:moveTo>
                <a:cubicBezTo>
                  <a:pt x="26503911" y="7571743"/>
                  <a:pt x="26428769" y="7671602"/>
                  <a:pt x="26344035" y="7769768"/>
                </a:cubicBezTo>
                <a:cubicBezTo>
                  <a:pt x="26334441" y="7779924"/>
                  <a:pt x="26315257" y="7829007"/>
                  <a:pt x="26324849" y="7839162"/>
                </a:cubicBezTo>
                <a:cubicBezTo>
                  <a:pt x="26344035" y="7869627"/>
                  <a:pt x="26372813" y="7839162"/>
                  <a:pt x="26390399" y="7829007"/>
                </a:cubicBezTo>
                <a:cubicBezTo>
                  <a:pt x="26484727" y="7740996"/>
                  <a:pt x="26569461" y="7651292"/>
                  <a:pt x="26635011" y="7541278"/>
                </a:cubicBezTo>
                <a:close/>
                <a:moveTo>
                  <a:pt x="27153639" y="5795680"/>
                </a:moveTo>
                <a:cubicBezTo>
                  <a:pt x="27088565" y="5809587"/>
                  <a:pt x="26982947" y="5923436"/>
                  <a:pt x="26989941" y="5984155"/>
                </a:cubicBezTo>
                <a:cubicBezTo>
                  <a:pt x="26989941" y="5994310"/>
                  <a:pt x="27018719" y="6014621"/>
                  <a:pt x="27028311" y="6004466"/>
                </a:cubicBezTo>
                <a:cubicBezTo>
                  <a:pt x="27113047" y="5984155"/>
                  <a:pt x="27169003" y="5924917"/>
                  <a:pt x="27205775" y="5845368"/>
                </a:cubicBezTo>
                <a:cubicBezTo>
                  <a:pt x="27196183" y="5825058"/>
                  <a:pt x="27188189" y="5806440"/>
                  <a:pt x="27178597" y="5796285"/>
                </a:cubicBezTo>
                <a:cubicBezTo>
                  <a:pt x="27171403" y="5793746"/>
                  <a:pt x="27162933" y="5793693"/>
                  <a:pt x="27153639" y="5795680"/>
                </a:cubicBezTo>
                <a:close/>
                <a:moveTo>
                  <a:pt x="23429461" y="3883733"/>
                </a:moveTo>
                <a:cubicBezTo>
                  <a:pt x="23429461" y="3893888"/>
                  <a:pt x="23429461" y="3893888"/>
                  <a:pt x="23429461" y="3893888"/>
                </a:cubicBezTo>
                <a:cubicBezTo>
                  <a:pt x="23448647" y="3893888"/>
                  <a:pt x="23448647" y="3893888"/>
                  <a:pt x="23448647" y="3893888"/>
                </a:cubicBezTo>
                <a:close/>
                <a:moveTo>
                  <a:pt x="21827485" y="3604466"/>
                </a:moveTo>
                <a:cubicBezTo>
                  <a:pt x="21808299" y="3614621"/>
                  <a:pt x="21808299" y="3614621"/>
                  <a:pt x="21808299" y="3614621"/>
                </a:cubicBezTo>
                <a:lnTo>
                  <a:pt x="21827485" y="3614621"/>
                </a:lnTo>
                <a:cubicBezTo>
                  <a:pt x="21827485" y="3604466"/>
                  <a:pt x="21827485" y="3604466"/>
                  <a:pt x="21827485" y="3604466"/>
                </a:cubicBezTo>
                <a:close/>
                <a:moveTo>
                  <a:pt x="19259847" y="937048"/>
                </a:moveTo>
                <a:cubicBezTo>
                  <a:pt x="19259847" y="937048"/>
                  <a:pt x="19259847" y="937048"/>
                  <a:pt x="19267841" y="937048"/>
                </a:cubicBezTo>
                <a:lnTo>
                  <a:pt x="19260701" y="938792"/>
                </a:lnTo>
                <a:close/>
                <a:moveTo>
                  <a:pt x="3962536" y="24"/>
                </a:moveTo>
                <a:cubicBezTo>
                  <a:pt x="4022291" y="1082"/>
                  <a:pt x="4083444" y="38318"/>
                  <a:pt x="4144997" y="112789"/>
                </a:cubicBezTo>
                <a:cubicBezTo>
                  <a:pt x="4200954" y="182182"/>
                  <a:pt x="4256912" y="261730"/>
                  <a:pt x="4312868" y="341279"/>
                </a:cubicBezTo>
                <a:cubicBezTo>
                  <a:pt x="4351240" y="390362"/>
                  <a:pt x="4407197" y="451293"/>
                  <a:pt x="4453561" y="410673"/>
                </a:cubicBezTo>
                <a:cubicBezTo>
                  <a:pt x="4631026" y="271886"/>
                  <a:pt x="4659804" y="410673"/>
                  <a:pt x="4725353" y="530842"/>
                </a:cubicBezTo>
                <a:cubicBezTo>
                  <a:pt x="4800496" y="669629"/>
                  <a:pt x="4837268" y="659474"/>
                  <a:pt x="4968368" y="530842"/>
                </a:cubicBezTo>
                <a:cubicBezTo>
                  <a:pt x="5043511" y="451293"/>
                  <a:pt x="5101067" y="490221"/>
                  <a:pt x="5147431" y="569770"/>
                </a:cubicBezTo>
                <a:cubicBezTo>
                  <a:pt x="5203388" y="698402"/>
                  <a:pt x="5249753" y="827034"/>
                  <a:pt x="5259346" y="965821"/>
                </a:cubicBezTo>
                <a:cubicBezTo>
                  <a:pt x="5278531" y="1194311"/>
                  <a:pt x="5419224" y="1322943"/>
                  <a:pt x="5540731" y="1471885"/>
                </a:cubicBezTo>
                <a:cubicBezTo>
                  <a:pt x="5579101" y="1522661"/>
                  <a:pt x="5615873" y="1512506"/>
                  <a:pt x="5662238" y="1482041"/>
                </a:cubicBezTo>
                <a:cubicBezTo>
                  <a:pt x="5756566" y="1402492"/>
                  <a:pt x="5858887" y="1432957"/>
                  <a:pt x="5953215" y="1482041"/>
                </a:cubicBezTo>
                <a:cubicBezTo>
                  <a:pt x="6188236" y="1602210"/>
                  <a:pt x="6421658" y="1720686"/>
                  <a:pt x="6647085" y="1859474"/>
                </a:cubicBezTo>
                <a:cubicBezTo>
                  <a:pt x="6768592" y="1928867"/>
                  <a:pt x="6843735" y="2047344"/>
                  <a:pt x="6918878" y="2157358"/>
                </a:cubicBezTo>
                <a:cubicBezTo>
                  <a:pt x="7011607" y="2285990"/>
                  <a:pt x="7115527" y="2583874"/>
                  <a:pt x="7115527" y="2742971"/>
                </a:cubicBezTo>
                <a:cubicBezTo>
                  <a:pt x="7115527" y="2761589"/>
                  <a:pt x="7115527" y="2781899"/>
                  <a:pt x="7125120" y="2802210"/>
                </a:cubicBezTo>
                <a:cubicBezTo>
                  <a:pt x="7125120" y="2851293"/>
                  <a:pt x="7125120" y="2920686"/>
                  <a:pt x="7171484" y="2930842"/>
                </a:cubicBezTo>
                <a:cubicBezTo>
                  <a:pt x="7227442" y="2951152"/>
                  <a:pt x="7246627" y="2881758"/>
                  <a:pt x="7265813" y="2841138"/>
                </a:cubicBezTo>
                <a:cubicBezTo>
                  <a:pt x="7331362" y="2702351"/>
                  <a:pt x="7358542" y="2543253"/>
                  <a:pt x="7396912" y="2385849"/>
                </a:cubicBezTo>
                <a:cubicBezTo>
                  <a:pt x="7443277" y="2175976"/>
                  <a:pt x="7545599" y="2028726"/>
                  <a:pt x="7734255" y="1939022"/>
                </a:cubicBezTo>
                <a:cubicBezTo>
                  <a:pt x="7855762" y="1869629"/>
                  <a:pt x="7967676" y="1859474"/>
                  <a:pt x="8071597" y="1977950"/>
                </a:cubicBezTo>
                <a:cubicBezTo>
                  <a:pt x="8220283" y="2157358"/>
                  <a:pt x="8474489" y="2175976"/>
                  <a:pt x="8624773" y="2365538"/>
                </a:cubicBezTo>
                <a:cubicBezTo>
                  <a:pt x="8642361" y="2375694"/>
                  <a:pt x="8661545" y="2385849"/>
                  <a:pt x="8680731" y="2385849"/>
                </a:cubicBezTo>
                <a:cubicBezTo>
                  <a:pt x="8962117" y="2345228"/>
                  <a:pt x="9008481" y="2612647"/>
                  <a:pt x="9139581" y="2781899"/>
                </a:cubicBezTo>
                <a:cubicBezTo>
                  <a:pt x="9166759" y="2822520"/>
                  <a:pt x="9176353" y="2890221"/>
                  <a:pt x="9195537" y="2940997"/>
                </a:cubicBezTo>
                <a:cubicBezTo>
                  <a:pt x="9214723" y="2979925"/>
                  <a:pt x="9233909" y="3020545"/>
                  <a:pt x="9280273" y="3010390"/>
                </a:cubicBezTo>
                <a:cubicBezTo>
                  <a:pt x="9299458" y="3000235"/>
                  <a:pt x="9326637" y="2979925"/>
                  <a:pt x="9336230" y="2951152"/>
                </a:cubicBezTo>
                <a:cubicBezTo>
                  <a:pt x="9382594" y="2851293"/>
                  <a:pt x="9420965" y="2751434"/>
                  <a:pt x="9457737" y="2643112"/>
                </a:cubicBezTo>
                <a:cubicBezTo>
                  <a:pt x="9486515" y="2563564"/>
                  <a:pt x="9523288" y="2484015"/>
                  <a:pt x="9588837" y="2414622"/>
                </a:cubicBezTo>
                <a:cubicBezTo>
                  <a:pt x="9785486" y="2206441"/>
                  <a:pt x="9916586" y="2196286"/>
                  <a:pt x="10095650" y="2434932"/>
                </a:cubicBezTo>
                <a:cubicBezTo>
                  <a:pt x="10236342" y="2622802"/>
                  <a:pt x="10423399" y="2692196"/>
                  <a:pt x="10620049" y="2761589"/>
                </a:cubicBezTo>
                <a:cubicBezTo>
                  <a:pt x="10779927" y="2812365"/>
                  <a:pt x="10995762" y="2761589"/>
                  <a:pt x="11088492" y="3000235"/>
                </a:cubicBezTo>
                <a:cubicBezTo>
                  <a:pt x="11098084" y="3049318"/>
                  <a:pt x="11154041" y="3010390"/>
                  <a:pt x="11173226" y="2979925"/>
                </a:cubicBezTo>
                <a:cubicBezTo>
                  <a:pt x="11209998" y="2900376"/>
                  <a:pt x="11257962" y="2822520"/>
                  <a:pt x="11294733" y="2742971"/>
                </a:cubicBezTo>
                <a:cubicBezTo>
                  <a:pt x="11323511" y="2702351"/>
                  <a:pt x="11323511" y="2643112"/>
                  <a:pt x="11350692" y="2604184"/>
                </a:cubicBezTo>
                <a:cubicBezTo>
                  <a:pt x="11416241" y="2494170"/>
                  <a:pt x="11425833" y="2335073"/>
                  <a:pt x="11576118" y="2296145"/>
                </a:cubicBezTo>
                <a:cubicBezTo>
                  <a:pt x="11604896" y="2434932"/>
                  <a:pt x="11510569" y="2524636"/>
                  <a:pt x="11473796" y="2622802"/>
                </a:cubicBezTo>
                <a:cubicBezTo>
                  <a:pt x="11406648" y="2781899"/>
                  <a:pt x="11350692" y="2940997"/>
                  <a:pt x="11323511" y="3108557"/>
                </a:cubicBezTo>
                <a:cubicBezTo>
                  <a:pt x="11313920" y="3159332"/>
                  <a:pt x="11313920" y="3218571"/>
                  <a:pt x="11369877" y="3238881"/>
                </a:cubicBezTo>
                <a:cubicBezTo>
                  <a:pt x="11425833" y="3277809"/>
                  <a:pt x="11473796" y="3238881"/>
                  <a:pt x="11520161" y="3198260"/>
                </a:cubicBezTo>
                <a:cubicBezTo>
                  <a:pt x="11539346" y="3179643"/>
                  <a:pt x="11556933" y="3149177"/>
                  <a:pt x="11566526" y="3128867"/>
                </a:cubicBezTo>
                <a:cubicBezTo>
                  <a:pt x="11632076" y="2910531"/>
                  <a:pt x="11801546" y="2761589"/>
                  <a:pt x="11931048" y="2604184"/>
                </a:cubicBezTo>
                <a:cubicBezTo>
                  <a:pt x="12081332" y="2424777"/>
                  <a:pt x="12071740" y="2265679"/>
                  <a:pt x="11913461" y="2108275"/>
                </a:cubicBezTo>
                <a:cubicBezTo>
                  <a:pt x="11884682" y="2077809"/>
                  <a:pt x="11772769" y="2067654"/>
                  <a:pt x="11838318" y="1998261"/>
                </a:cubicBezTo>
                <a:cubicBezTo>
                  <a:pt x="11894276" y="1928867"/>
                  <a:pt x="12042962" y="1898401"/>
                  <a:pt x="12062147" y="1967795"/>
                </a:cubicBezTo>
                <a:cubicBezTo>
                  <a:pt x="12146882" y="2226751"/>
                  <a:pt x="12324347" y="2196286"/>
                  <a:pt x="12520996" y="2206441"/>
                </a:cubicBezTo>
                <a:cubicBezTo>
                  <a:pt x="12661689" y="2206441"/>
                  <a:pt x="12746424" y="2385849"/>
                  <a:pt x="12867931" y="2445087"/>
                </a:cubicBezTo>
                <a:cubicBezTo>
                  <a:pt x="13139724" y="2583874"/>
                  <a:pt x="13224459" y="2812365"/>
                  <a:pt x="13195682" y="3108557"/>
                </a:cubicBezTo>
                <a:cubicBezTo>
                  <a:pt x="13176495" y="3287964"/>
                  <a:pt x="13224459" y="3465679"/>
                  <a:pt x="13242045" y="3645087"/>
                </a:cubicBezTo>
                <a:cubicBezTo>
                  <a:pt x="13270824" y="3873578"/>
                  <a:pt x="13317188" y="4102068"/>
                  <a:pt x="13251639" y="4328866"/>
                </a:cubicBezTo>
                <a:cubicBezTo>
                  <a:pt x="13242045" y="4359332"/>
                  <a:pt x="13242045" y="4398260"/>
                  <a:pt x="13280416" y="4408415"/>
                </a:cubicBezTo>
                <a:cubicBezTo>
                  <a:pt x="13280416" y="4408415"/>
                  <a:pt x="13307595" y="4359332"/>
                  <a:pt x="13317188" y="4339022"/>
                </a:cubicBezTo>
                <a:cubicBezTo>
                  <a:pt x="13430701" y="3953126"/>
                  <a:pt x="13486658" y="3555383"/>
                  <a:pt x="13617758" y="3179643"/>
                </a:cubicBezTo>
                <a:cubicBezTo>
                  <a:pt x="13636944" y="3139022"/>
                  <a:pt x="13636944" y="3079784"/>
                  <a:pt x="13654530" y="3039163"/>
                </a:cubicBezTo>
                <a:cubicBezTo>
                  <a:pt x="13692901" y="2951152"/>
                  <a:pt x="13748858" y="2920686"/>
                  <a:pt x="13833593" y="2990080"/>
                </a:cubicBezTo>
                <a:cubicBezTo>
                  <a:pt x="13964693" y="3100094"/>
                  <a:pt x="13974286" y="3100094"/>
                  <a:pt x="14039836" y="2961307"/>
                </a:cubicBezTo>
                <a:cubicBezTo>
                  <a:pt x="14132565" y="2742971"/>
                  <a:pt x="14282850" y="2612647"/>
                  <a:pt x="14479500" y="2524636"/>
                </a:cubicBezTo>
                <a:cubicBezTo>
                  <a:pt x="14573828" y="2473860"/>
                  <a:pt x="14648970" y="2434932"/>
                  <a:pt x="14724113" y="2533098"/>
                </a:cubicBezTo>
                <a:cubicBezTo>
                  <a:pt x="14780070" y="2594029"/>
                  <a:pt x="14845620" y="2612647"/>
                  <a:pt x="14901577" y="2553409"/>
                </a:cubicBezTo>
                <a:cubicBezTo>
                  <a:pt x="15061455" y="2375694"/>
                  <a:pt x="15229327" y="2455242"/>
                  <a:pt x="15398797" y="2504325"/>
                </a:cubicBezTo>
                <a:cubicBezTo>
                  <a:pt x="15529897" y="2543253"/>
                  <a:pt x="15641812" y="2612647"/>
                  <a:pt x="15744133" y="2702351"/>
                </a:cubicBezTo>
                <a:cubicBezTo>
                  <a:pt x="15828869" y="2771744"/>
                  <a:pt x="15894419" y="2781899"/>
                  <a:pt x="15959969" y="2692196"/>
                </a:cubicBezTo>
                <a:cubicBezTo>
                  <a:pt x="16007932" y="2622802"/>
                  <a:pt x="16035111" y="2533098"/>
                  <a:pt x="16139032" y="2583874"/>
                </a:cubicBezTo>
                <a:cubicBezTo>
                  <a:pt x="16212576" y="2622802"/>
                  <a:pt x="16306903" y="2673578"/>
                  <a:pt x="16297311" y="2771744"/>
                </a:cubicBezTo>
                <a:cubicBezTo>
                  <a:pt x="16287718" y="2969770"/>
                  <a:pt x="16372453" y="3039163"/>
                  <a:pt x="16541925" y="3059473"/>
                </a:cubicBezTo>
                <a:cubicBezTo>
                  <a:pt x="16607473" y="3069629"/>
                  <a:pt x="16663431" y="3118712"/>
                  <a:pt x="16700203" y="3179643"/>
                </a:cubicBezTo>
                <a:cubicBezTo>
                  <a:pt x="16813717" y="3326892"/>
                  <a:pt x="16916039" y="3475834"/>
                  <a:pt x="17075915" y="3575693"/>
                </a:cubicBezTo>
                <a:cubicBezTo>
                  <a:pt x="17178237" y="3634932"/>
                  <a:pt x="17168645" y="3753408"/>
                  <a:pt x="17187831" y="3863422"/>
                </a:cubicBezTo>
                <a:cubicBezTo>
                  <a:pt x="17187831" y="3912506"/>
                  <a:pt x="17197423" y="3971744"/>
                  <a:pt x="17253381" y="3981899"/>
                </a:cubicBezTo>
                <a:cubicBezTo>
                  <a:pt x="17299745" y="3981899"/>
                  <a:pt x="17328523" y="3953126"/>
                  <a:pt x="17347709" y="3922661"/>
                </a:cubicBezTo>
                <a:cubicBezTo>
                  <a:pt x="17469215" y="3714480"/>
                  <a:pt x="17609907" y="3536765"/>
                  <a:pt x="17777779" y="3367513"/>
                </a:cubicBezTo>
                <a:cubicBezTo>
                  <a:pt x="17852923" y="3287964"/>
                  <a:pt x="17862515" y="3188105"/>
                  <a:pt x="17872107" y="3089939"/>
                </a:cubicBezTo>
                <a:cubicBezTo>
                  <a:pt x="17900885" y="2573719"/>
                  <a:pt x="18049571" y="2087964"/>
                  <a:pt x="18153493" y="1592055"/>
                </a:cubicBezTo>
                <a:cubicBezTo>
                  <a:pt x="18219043" y="1314481"/>
                  <a:pt x="18294185" y="1016596"/>
                  <a:pt x="18444471" y="757640"/>
                </a:cubicBezTo>
                <a:cubicBezTo>
                  <a:pt x="18575569" y="539305"/>
                  <a:pt x="18762627" y="520687"/>
                  <a:pt x="18949685" y="510532"/>
                </a:cubicBezTo>
                <a:cubicBezTo>
                  <a:pt x="19071191" y="500376"/>
                  <a:pt x="19136741" y="600235"/>
                  <a:pt x="19119155" y="728867"/>
                </a:cubicBezTo>
                <a:cubicBezTo>
                  <a:pt x="19109561" y="777951"/>
                  <a:pt x="19090377" y="827034"/>
                  <a:pt x="19071191" y="877809"/>
                </a:cubicBezTo>
                <a:cubicBezTo>
                  <a:pt x="19053605" y="996286"/>
                  <a:pt x="19109561" y="986131"/>
                  <a:pt x="19184705" y="957358"/>
                </a:cubicBezTo>
                <a:cubicBezTo>
                  <a:pt x="19198295" y="952280"/>
                  <a:pt x="19212283" y="949742"/>
                  <a:pt x="19226273" y="947203"/>
                </a:cubicBezTo>
                <a:lnTo>
                  <a:pt x="19260701" y="938792"/>
                </a:lnTo>
                <a:lnTo>
                  <a:pt x="19297819" y="1014692"/>
                </a:lnTo>
                <a:cubicBezTo>
                  <a:pt x="19310609" y="1040715"/>
                  <a:pt x="19324597" y="1065680"/>
                  <a:pt x="19342983" y="1085990"/>
                </a:cubicBezTo>
                <a:cubicBezTo>
                  <a:pt x="19427719" y="1194311"/>
                  <a:pt x="19427719" y="1304326"/>
                  <a:pt x="19381355" y="1412647"/>
                </a:cubicBezTo>
                <a:cubicBezTo>
                  <a:pt x="19362169" y="1422802"/>
                  <a:pt x="19342983" y="1432957"/>
                  <a:pt x="19334989" y="1432957"/>
                </a:cubicBezTo>
                <a:cubicBezTo>
                  <a:pt x="19325397" y="1443113"/>
                  <a:pt x="19325397" y="1453268"/>
                  <a:pt x="19325397" y="1453268"/>
                </a:cubicBezTo>
                <a:cubicBezTo>
                  <a:pt x="19352577" y="1461730"/>
                  <a:pt x="19362169" y="1432957"/>
                  <a:pt x="19381355" y="1412647"/>
                </a:cubicBezTo>
                <a:cubicBezTo>
                  <a:pt x="19466089" y="1432957"/>
                  <a:pt x="19539633" y="1284015"/>
                  <a:pt x="19597189" y="1333098"/>
                </a:cubicBezTo>
                <a:cubicBezTo>
                  <a:pt x="19672331" y="1394029"/>
                  <a:pt x="19699511" y="1522661"/>
                  <a:pt x="19709103" y="1630983"/>
                </a:cubicBezTo>
                <a:cubicBezTo>
                  <a:pt x="19718697" y="1690221"/>
                  <a:pt x="19728289" y="1751152"/>
                  <a:pt x="19728289" y="1810390"/>
                </a:cubicBezTo>
                <a:cubicBezTo>
                  <a:pt x="19728289" y="2098120"/>
                  <a:pt x="19745875" y="2385849"/>
                  <a:pt x="19821019" y="2673578"/>
                </a:cubicBezTo>
                <a:cubicBezTo>
                  <a:pt x="19868981" y="2881758"/>
                  <a:pt x="19876975" y="3079784"/>
                  <a:pt x="19821019" y="3287964"/>
                </a:cubicBezTo>
                <a:cubicBezTo>
                  <a:pt x="19774653" y="3447061"/>
                  <a:pt x="19803431" y="3485989"/>
                  <a:pt x="19952119" y="3516455"/>
                </a:cubicBezTo>
                <a:cubicBezTo>
                  <a:pt x="20121589" y="3536765"/>
                  <a:pt x="20289461" y="3565538"/>
                  <a:pt x="20458931" y="3575693"/>
                </a:cubicBezTo>
                <a:cubicBezTo>
                  <a:pt x="20590031" y="3585848"/>
                  <a:pt x="20721131" y="3555383"/>
                  <a:pt x="20759501" y="3377668"/>
                </a:cubicBezTo>
                <a:cubicBezTo>
                  <a:pt x="20786681" y="3267654"/>
                  <a:pt x="20842637" y="3257499"/>
                  <a:pt x="20927373" y="3267654"/>
                </a:cubicBezTo>
                <a:cubicBezTo>
                  <a:pt x="21029695" y="3287964"/>
                  <a:pt x="21133615" y="3298119"/>
                  <a:pt x="21235937" y="3308274"/>
                </a:cubicBezTo>
                <a:cubicBezTo>
                  <a:pt x="21293493" y="3318430"/>
                  <a:pt x="21349451" y="3347202"/>
                  <a:pt x="21395815" y="3347202"/>
                </a:cubicBezTo>
                <a:cubicBezTo>
                  <a:pt x="21827485" y="3347202"/>
                  <a:pt x="22172821" y="3604466"/>
                  <a:pt x="22548535" y="3763563"/>
                </a:cubicBezTo>
                <a:cubicBezTo>
                  <a:pt x="22642863" y="3814339"/>
                  <a:pt x="22725999" y="3863422"/>
                  <a:pt x="22839511" y="3873578"/>
                </a:cubicBezTo>
                <a:cubicBezTo>
                  <a:pt x="23036161" y="3883733"/>
                  <a:pt x="23213625" y="3883733"/>
                  <a:pt x="23400683" y="3753408"/>
                </a:cubicBezTo>
                <a:cubicBezTo>
                  <a:pt x="23550969" y="3645087"/>
                  <a:pt x="23730031" y="3506300"/>
                  <a:pt x="23944267" y="3596004"/>
                </a:cubicBezTo>
                <a:cubicBezTo>
                  <a:pt x="23982639" y="3614621"/>
                  <a:pt x="24048189" y="3604466"/>
                  <a:pt x="24075367" y="3575693"/>
                </a:cubicBezTo>
                <a:cubicBezTo>
                  <a:pt x="24216061" y="3485989"/>
                  <a:pt x="24375937" y="3465679"/>
                  <a:pt x="24535815" y="3426751"/>
                </a:cubicBezTo>
                <a:cubicBezTo>
                  <a:pt x="24620551" y="3416596"/>
                  <a:pt x="24732465" y="3416596"/>
                  <a:pt x="24713281" y="3257499"/>
                </a:cubicBezTo>
                <a:cubicBezTo>
                  <a:pt x="24703687" y="3228726"/>
                  <a:pt x="24750051" y="3228726"/>
                  <a:pt x="24778831" y="3228726"/>
                </a:cubicBezTo>
                <a:cubicBezTo>
                  <a:pt x="24890745" y="3238881"/>
                  <a:pt x="25004257" y="3218571"/>
                  <a:pt x="25088993" y="3318430"/>
                </a:cubicBezTo>
                <a:cubicBezTo>
                  <a:pt x="25162537" y="3396286"/>
                  <a:pt x="25256865" y="3396286"/>
                  <a:pt x="25322415" y="3318430"/>
                </a:cubicBezTo>
                <a:cubicBezTo>
                  <a:pt x="25519065" y="3079784"/>
                  <a:pt x="25754085" y="3020545"/>
                  <a:pt x="26033871" y="3089939"/>
                </a:cubicBezTo>
                <a:cubicBezTo>
                  <a:pt x="26043463" y="3089939"/>
                  <a:pt x="26053057" y="3089939"/>
                  <a:pt x="26062649" y="3089939"/>
                </a:cubicBezTo>
                <a:cubicBezTo>
                  <a:pt x="26137791" y="3100094"/>
                  <a:pt x="26241713" y="3030700"/>
                  <a:pt x="26288077" y="3128867"/>
                </a:cubicBezTo>
                <a:cubicBezTo>
                  <a:pt x="26344035" y="3228726"/>
                  <a:pt x="26232119" y="3277809"/>
                  <a:pt x="26184157" y="3347202"/>
                </a:cubicBezTo>
                <a:cubicBezTo>
                  <a:pt x="26118607" y="3436906"/>
                  <a:pt x="26072241" y="3536765"/>
                  <a:pt x="26128199" y="3655242"/>
                </a:cubicBezTo>
                <a:cubicBezTo>
                  <a:pt x="26174563" y="3753408"/>
                  <a:pt x="26128199" y="3873578"/>
                  <a:pt x="26137791" y="3981899"/>
                </a:cubicBezTo>
                <a:cubicBezTo>
                  <a:pt x="26156977" y="4269628"/>
                  <a:pt x="26297669" y="4359332"/>
                  <a:pt x="26579055" y="4240855"/>
                </a:cubicBezTo>
                <a:cubicBezTo>
                  <a:pt x="26569461" y="4398260"/>
                  <a:pt x="26615827" y="4528584"/>
                  <a:pt x="26719747" y="4647061"/>
                </a:cubicBezTo>
                <a:cubicBezTo>
                  <a:pt x="26812477" y="4765538"/>
                  <a:pt x="26793291" y="4785848"/>
                  <a:pt x="26662191" y="4855242"/>
                </a:cubicBezTo>
                <a:cubicBezTo>
                  <a:pt x="26559869" y="4904325"/>
                  <a:pt x="26550277" y="4934790"/>
                  <a:pt x="26635011" y="5014339"/>
                </a:cubicBezTo>
                <a:cubicBezTo>
                  <a:pt x="26766111" y="5132816"/>
                  <a:pt x="26916397" y="5242830"/>
                  <a:pt x="26906805" y="5469628"/>
                </a:cubicBezTo>
                <a:cubicBezTo>
                  <a:pt x="26897211" y="5510248"/>
                  <a:pt x="26943575" y="5539021"/>
                  <a:pt x="26981947" y="5539021"/>
                </a:cubicBezTo>
                <a:cubicBezTo>
                  <a:pt x="27130633" y="5549177"/>
                  <a:pt x="27234553" y="5669346"/>
                  <a:pt x="27356061" y="5737047"/>
                </a:cubicBezTo>
                <a:cubicBezTo>
                  <a:pt x="27440795" y="5775975"/>
                  <a:pt x="27467975" y="5855523"/>
                  <a:pt x="27384839" y="5924917"/>
                </a:cubicBezTo>
                <a:cubicBezTo>
                  <a:pt x="27149819" y="6122942"/>
                  <a:pt x="27196183" y="6381898"/>
                  <a:pt x="27280919" y="6629007"/>
                </a:cubicBezTo>
                <a:cubicBezTo>
                  <a:pt x="27309697" y="6728866"/>
                  <a:pt x="27309697" y="6808415"/>
                  <a:pt x="27234553" y="6867653"/>
                </a:cubicBezTo>
                <a:cubicBezTo>
                  <a:pt x="27047497" y="7035213"/>
                  <a:pt x="26953169" y="7253548"/>
                  <a:pt x="26858841" y="7492194"/>
                </a:cubicBezTo>
                <a:cubicBezTo>
                  <a:pt x="26766111" y="7759613"/>
                  <a:pt x="26625419" y="7998259"/>
                  <a:pt x="26334441" y="8067653"/>
                </a:cubicBezTo>
                <a:cubicBezTo>
                  <a:pt x="26193749" y="8098118"/>
                  <a:pt x="26156977" y="8265678"/>
                  <a:pt x="26043463" y="8316454"/>
                </a:cubicBezTo>
                <a:cubicBezTo>
                  <a:pt x="25921957" y="8365537"/>
                  <a:pt x="25781265" y="8296143"/>
                  <a:pt x="25659757" y="8365537"/>
                </a:cubicBezTo>
                <a:cubicBezTo>
                  <a:pt x="25499879" y="8455241"/>
                  <a:pt x="25332007" y="8514479"/>
                  <a:pt x="25162537" y="8563562"/>
                </a:cubicBezTo>
                <a:cubicBezTo>
                  <a:pt x="25096987" y="8583872"/>
                  <a:pt x="25031437" y="8594028"/>
                  <a:pt x="24965887" y="8602490"/>
                </a:cubicBezTo>
                <a:cubicBezTo>
                  <a:pt x="24798015" y="8632956"/>
                  <a:pt x="24666915" y="8375692"/>
                  <a:pt x="24470265" y="8543252"/>
                </a:cubicBezTo>
                <a:cubicBezTo>
                  <a:pt x="24329573" y="8673576"/>
                  <a:pt x="24132923" y="8594028"/>
                  <a:pt x="23953861" y="8622800"/>
                </a:cubicBezTo>
                <a:cubicBezTo>
                  <a:pt x="23813167" y="8643111"/>
                  <a:pt x="23682069" y="8682039"/>
                  <a:pt x="23570153" y="8781898"/>
                </a:cubicBezTo>
                <a:cubicBezTo>
                  <a:pt x="23458239" y="8871601"/>
                  <a:pt x="23344725" y="8959613"/>
                  <a:pt x="23204033" y="8990078"/>
                </a:cubicBezTo>
                <a:cubicBezTo>
                  <a:pt x="23269583" y="8871601"/>
                  <a:pt x="23383097" y="8802208"/>
                  <a:pt x="23485419" y="8722659"/>
                </a:cubicBezTo>
                <a:cubicBezTo>
                  <a:pt x="23597333" y="8643111"/>
                  <a:pt x="23691661" y="8563562"/>
                  <a:pt x="23766803" y="8445085"/>
                </a:cubicBezTo>
                <a:cubicBezTo>
                  <a:pt x="23813167" y="8404465"/>
                  <a:pt x="23870723" y="8355382"/>
                  <a:pt x="23813167" y="8275833"/>
                </a:cubicBezTo>
                <a:cubicBezTo>
                  <a:pt x="23813167" y="8265678"/>
                  <a:pt x="23776395" y="8255523"/>
                  <a:pt x="23766803" y="8265678"/>
                </a:cubicBezTo>
                <a:cubicBezTo>
                  <a:pt x="23691661" y="8324916"/>
                  <a:pt x="23757211" y="8385847"/>
                  <a:pt x="23766803" y="8445085"/>
                </a:cubicBezTo>
                <a:cubicBezTo>
                  <a:pt x="23550969" y="8285988"/>
                  <a:pt x="23354319" y="8296143"/>
                  <a:pt x="23128891" y="8445085"/>
                </a:cubicBezTo>
                <a:cubicBezTo>
                  <a:pt x="22941833" y="8563562"/>
                  <a:pt x="22718005" y="8632956"/>
                  <a:pt x="22529349" y="8771743"/>
                </a:cubicBezTo>
                <a:cubicBezTo>
                  <a:pt x="22463799" y="8820826"/>
                  <a:pt x="22380663" y="8851291"/>
                  <a:pt x="22295927" y="8871601"/>
                </a:cubicBezTo>
                <a:cubicBezTo>
                  <a:pt x="22051315" y="8959613"/>
                  <a:pt x="21976171" y="8930840"/>
                  <a:pt x="21845071" y="8682039"/>
                </a:cubicBezTo>
                <a:cubicBezTo>
                  <a:pt x="21761935" y="8524634"/>
                  <a:pt x="21658015" y="8404465"/>
                  <a:pt x="21470957" y="8414620"/>
                </a:cubicBezTo>
                <a:cubicBezTo>
                  <a:pt x="21442179" y="8414620"/>
                  <a:pt x="21376629" y="8394310"/>
                  <a:pt x="21376629" y="8375692"/>
                </a:cubicBezTo>
                <a:cubicBezTo>
                  <a:pt x="21339857" y="8167512"/>
                  <a:pt x="21104837" y="8126891"/>
                  <a:pt x="21048881" y="7949176"/>
                </a:cubicBezTo>
                <a:cubicBezTo>
                  <a:pt x="21002515" y="7779924"/>
                  <a:pt x="21012109" y="7592053"/>
                  <a:pt x="21002515" y="7412646"/>
                </a:cubicBezTo>
                <a:cubicBezTo>
                  <a:pt x="20992923" y="7155382"/>
                  <a:pt x="20777087" y="6947202"/>
                  <a:pt x="20534073" y="6965819"/>
                </a:cubicBezTo>
                <a:cubicBezTo>
                  <a:pt x="20458931" y="6975975"/>
                  <a:pt x="20410967" y="7016595"/>
                  <a:pt x="20383789" y="7085989"/>
                </a:cubicBezTo>
                <a:cubicBezTo>
                  <a:pt x="20327831" y="7273859"/>
                  <a:pt x="20318239" y="7471884"/>
                  <a:pt x="20177545" y="7620826"/>
                </a:cubicBezTo>
                <a:cubicBezTo>
                  <a:pt x="20131181" y="7671602"/>
                  <a:pt x="20158361" y="7759613"/>
                  <a:pt x="20187139" y="7820544"/>
                </a:cubicBezTo>
                <a:cubicBezTo>
                  <a:pt x="20262281" y="8028725"/>
                  <a:pt x="20206323" y="8236905"/>
                  <a:pt x="20214317" y="8445085"/>
                </a:cubicBezTo>
                <a:cubicBezTo>
                  <a:pt x="20214317" y="8524634"/>
                  <a:pt x="20167953" y="8553407"/>
                  <a:pt x="20102403" y="8514479"/>
                </a:cubicBezTo>
                <a:cubicBezTo>
                  <a:pt x="20036853" y="8473858"/>
                  <a:pt x="19980897" y="8414620"/>
                  <a:pt x="19915347" y="8385847"/>
                </a:cubicBezTo>
                <a:cubicBezTo>
                  <a:pt x="19803431" y="8335072"/>
                  <a:pt x="19680325" y="8245368"/>
                  <a:pt x="19568411" y="8404465"/>
                </a:cubicBezTo>
                <a:cubicBezTo>
                  <a:pt x="19531639" y="8463703"/>
                  <a:pt x="19502861" y="8414620"/>
                  <a:pt x="19502861" y="8385847"/>
                </a:cubicBezTo>
                <a:cubicBezTo>
                  <a:pt x="19493269" y="8126891"/>
                  <a:pt x="19277433" y="8226750"/>
                  <a:pt x="19165519" y="8157356"/>
                </a:cubicBezTo>
                <a:cubicBezTo>
                  <a:pt x="19127149" y="8137046"/>
                  <a:pt x="19090377" y="8196285"/>
                  <a:pt x="19061599" y="8245368"/>
                </a:cubicBezTo>
                <a:cubicBezTo>
                  <a:pt x="18949685" y="8473858"/>
                  <a:pt x="18828177" y="8702349"/>
                  <a:pt x="18772219" y="8959613"/>
                </a:cubicBezTo>
                <a:cubicBezTo>
                  <a:pt x="18753035" y="9089937"/>
                  <a:pt x="18687485" y="9169486"/>
                  <a:pt x="18602749" y="9249034"/>
                </a:cubicBezTo>
                <a:cubicBezTo>
                  <a:pt x="18452465" y="9377666"/>
                  <a:pt x="18321365" y="9516453"/>
                  <a:pt x="18153493" y="9614620"/>
                </a:cubicBezTo>
                <a:cubicBezTo>
                  <a:pt x="18041577" y="9673858"/>
                  <a:pt x="17928065" y="9704323"/>
                  <a:pt x="17806557" y="9724634"/>
                </a:cubicBezTo>
                <a:cubicBezTo>
                  <a:pt x="17712229" y="9744944"/>
                  <a:pt x="17646679" y="9724634"/>
                  <a:pt x="17581129" y="9645085"/>
                </a:cubicBezTo>
                <a:cubicBezTo>
                  <a:pt x="17422851" y="9465678"/>
                  <a:pt x="17226201" y="9347201"/>
                  <a:pt x="17027953" y="9228724"/>
                </a:cubicBezTo>
                <a:cubicBezTo>
                  <a:pt x="16971995" y="9188104"/>
                  <a:pt x="16898451" y="9149175"/>
                  <a:pt x="16850489" y="9089937"/>
                </a:cubicBezTo>
                <a:cubicBezTo>
                  <a:pt x="16757759" y="8959613"/>
                  <a:pt x="16634653" y="8900374"/>
                  <a:pt x="16493961" y="8891912"/>
                </a:cubicBezTo>
                <a:cubicBezTo>
                  <a:pt x="16335681" y="8871601"/>
                  <a:pt x="16241354" y="8781898"/>
                  <a:pt x="16156618" y="8643111"/>
                </a:cubicBezTo>
                <a:cubicBezTo>
                  <a:pt x="16044704" y="8434930"/>
                  <a:pt x="15923197" y="8236905"/>
                  <a:pt x="15875233" y="7998259"/>
                </a:cubicBezTo>
                <a:cubicBezTo>
                  <a:pt x="15867239" y="7928866"/>
                  <a:pt x="15828869" y="7859472"/>
                  <a:pt x="15753726" y="7849317"/>
                </a:cubicBezTo>
                <a:cubicBezTo>
                  <a:pt x="15678584" y="7849317"/>
                  <a:pt x="15641812" y="7918711"/>
                  <a:pt x="15603441" y="7977949"/>
                </a:cubicBezTo>
                <a:cubicBezTo>
                  <a:pt x="15576262" y="8047342"/>
                  <a:pt x="15529897" y="8147201"/>
                  <a:pt x="15576262" y="8206440"/>
                </a:cubicBezTo>
                <a:cubicBezTo>
                  <a:pt x="15688176" y="8355382"/>
                  <a:pt x="15622626" y="8514479"/>
                  <a:pt x="15613034" y="8663421"/>
                </a:cubicBezTo>
                <a:cubicBezTo>
                  <a:pt x="15595447" y="8881757"/>
                  <a:pt x="15670590" y="9069627"/>
                  <a:pt x="15772911" y="9228724"/>
                </a:cubicBezTo>
                <a:cubicBezTo>
                  <a:pt x="15848054" y="9357356"/>
                  <a:pt x="15894419" y="9475833"/>
                  <a:pt x="15838461" y="9614620"/>
                </a:cubicBezTo>
                <a:cubicBezTo>
                  <a:pt x="15763319" y="9853266"/>
                  <a:pt x="15904011" y="10051291"/>
                  <a:pt x="15894419" y="10279782"/>
                </a:cubicBezTo>
                <a:cubicBezTo>
                  <a:pt x="15894419" y="10328865"/>
                  <a:pt x="15959969" y="10349175"/>
                  <a:pt x="15998339" y="10369486"/>
                </a:cubicBezTo>
                <a:cubicBezTo>
                  <a:pt x="15979154" y="10459189"/>
                  <a:pt x="15959969" y="10547201"/>
                  <a:pt x="15904011" y="10616594"/>
                </a:cubicBezTo>
                <a:cubicBezTo>
                  <a:pt x="15828869" y="10706298"/>
                  <a:pt x="15792097" y="10796002"/>
                  <a:pt x="15884826" y="10904323"/>
                </a:cubicBezTo>
                <a:cubicBezTo>
                  <a:pt x="15932789" y="10944944"/>
                  <a:pt x="15932789" y="11024492"/>
                  <a:pt x="15884826" y="11063420"/>
                </a:cubicBezTo>
                <a:cubicBezTo>
                  <a:pt x="15801689" y="11142969"/>
                  <a:pt x="15753726" y="11212363"/>
                  <a:pt x="15828869" y="11330839"/>
                </a:cubicBezTo>
                <a:cubicBezTo>
                  <a:pt x="15848054" y="11361305"/>
                  <a:pt x="15792097" y="11400233"/>
                  <a:pt x="15763319" y="11410388"/>
                </a:cubicBezTo>
                <a:cubicBezTo>
                  <a:pt x="15613034" y="11479781"/>
                  <a:pt x="15481934" y="11420543"/>
                  <a:pt x="15425977" y="11261446"/>
                </a:cubicBezTo>
                <a:cubicBezTo>
                  <a:pt x="15389205" y="11181897"/>
                  <a:pt x="15389205" y="11083731"/>
                  <a:pt x="15370019" y="11004182"/>
                </a:cubicBezTo>
                <a:cubicBezTo>
                  <a:pt x="15323655" y="10855240"/>
                  <a:pt x="15275691" y="10834930"/>
                  <a:pt x="15154184" y="10924633"/>
                </a:cubicBezTo>
                <a:cubicBezTo>
                  <a:pt x="15127005" y="10944944"/>
                  <a:pt x="15098227" y="10994027"/>
                  <a:pt x="15061455" y="10963562"/>
                </a:cubicBezTo>
                <a:cubicBezTo>
                  <a:pt x="15032677" y="10934789"/>
                  <a:pt x="15061455" y="10894168"/>
                  <a:pt x="15079042" y="10855240"/>
                </a:cubicBezTo>
                <a:cubicBezTo>
                  <a:pt x="15098227" y="10824775"/>
                  <a:pt x="15117412" y="10785847"/>
                  <a:pt x="15127005" y="10745226"/>
                </a:cubicBezTo>
                <a:cubicBezTo>
                  <a:pt x="15127005" y="10736763"/>
                  <a:pt x="15127005" y="10706298"/>
                  <a:pt x="15117412" y="10696143"/>
                </a:cubicBezTo>
                <a:cubicBezTo>
                  <a:pt x="15098227" y="10667370"/>
                  <a:pt x="15061455" y="10677525"/>
                  <a:pt x="15042270" y="10696143"/>
                </a:cubicBezTo>
                <a:cubicBezTo>
                  <a:pt x="14986313" y="10785847"/>
                  <a:pt x="14911170" y="10865395"/>
                  <a:pt x="14872799" y="10973717"/>
                </a:cubicBezTo>
                <a:cubicBezTo>
                  <a:pt x="14788064" y="10914478"/>
                  <a:pt x="14714520" y="10834930"/>
                  <a:pt x="14648970" y="10745226"/>
                </a:cubicBezTo>
                <a:cubicBezTo>
                  <a:pt x="14554642" y="10626749"/>
                  <a:pt x="14508278" y="10477807"/>
                  <a:pt x="14573828" y="10328865"/>
                </a:cubicBezTo>
                <a:cubicBezTo>
                  <a:pt x="14639378" y="10179923"/>
                  <a:pt x="14601007" y="10061446"/>
                  <a:pt x="14508278" y="9942969"/>
                </a:cubicBezTo>
                <a:cubicBezTo>
                  <a:pt x="14460314" y="9892194"/>
                  <a:pt x="14404357" y="9843110"/>
                  <a:pt x="14404357" y="9773717"/>
                </a:cubicBezTo>
                <a:cubicBezTo>
                  <a:pt x="14394765" y="9526608"/>
                  <a:pt x="14310029" y="9308273"/>
                  <a:pt x="14263665" y="9069627"/>
                </a:cubicBezTo>
                <a:cubicBezTo>
                  <a:pt x="14226893" y="8871601"/>
                  <a:pt x="14217300" y="8653266"/>
                  <a:pt x="13945508" y="8643111"/>
                </a:cubicBezTo>
                <a:cubicBezTo>
                  <a:pt x="13870365" y="8643111"/>
                  <a:pt x="13870365" y="8534789"/>
                  <a:pt x="13860773" y="8473858"/>
                </a:cubicBezTo>
                <a:cubicBezTo>
                  <a:pt x="13833593" y="8375692"/>
                  <a:pt x="13804815" y="8265678"/>
                  <a:pt x="13683308" y="8275833"/>
                </a:cubicBezTo>
                <a:cubicBezTo>
                  <a:pt x="13561801" y="8285988"/>
                  <a:pt x="13421108" y="8424775"/>
                  <a:pt x="13421108" y="8534789"/>
                </a:cubicBezTo>
                <a:cubicBezTo>
                  <a:pt x="13411516" y="8673576"/>
                  <a:pt x="13401923" y="8812363"/>
                  <a:pt x="13411516" y="8951150"/>
                </a:cubicBezTo>
                <a:cubicBezTo>
                  <a:pt x="13438695" y="9298118"/>
                  <a:pt x="13345967" y="9604465"/>
                  <a:pt x="13195682" y="9902349"/>
                </a:cubicBezTo>
                <a:cubicBezTo>
                  <a:pt x="13149316" y="9971742"/>
                  <a:pt x="13139724" y="10071601"/>
                  <a:pt x="13101354" y="10151150"/>
                </a:cubicBezTo>
                <a:cubicBezTo>
                  <a:pt x="13008624" y="10349175"/>
                  <a:pt x="12829561" y="10369486"/>
                  <a:pt x="12671281" y="10220543"/>
                </a:cubicBezTo>
                <a:cubicBezTo>
                  <a:pt x="12615324" y="10161305"/>
                  <a:pt x="12559368" y="10120684"/>
                  <a:pt x="12501811" y="10071601"/>
                </a:cubicBezTo>
                <a:cubicBezTo>
                  <a:pt x="12436262" y="10012363"/>
                  <a:pt x="12380304" y="9922659"/>
                  <a:pt x="12314755" y="10071601"/>
                </a:cubicBezTo>
                <a:cubicBezTo>
                  <a:pt x="12285976" y="10140995"/>
                  <a:pt x="12239611" y="10091912"/>
                  <a:pt x="12212432" y="10051291"/>
                </a:cubicBezTo>
                <a:cubicBezTo>
                  <a:pt x="12098919" y="9902349"/>
                  <a:pt x="12042962" y="9734789"/>
                  <a:pt x="12006191" y="9565536"/>
                </a:cubicBezTo>
                <a:cubicBezTo>
                  <a:pt x="11847912" y="8910530"/>
                  <a:pt x="11735996" y="8255523"/>
                  <a:pt x="11726403" y="7581898"/>
                </a:cubicBezTo>
                <a:cubicBezTo>
                  <a:pt x="11726403" y="7482039"/>
                  <a:pt x="11753584" y="7314479"/>
                  <a:pt x="11688033" y="7314479"/>
                </a:cubicBezTo>
                <a:cubicBezTo>
                  <a:pt x="11566526" y="7304324"/>
                  <a:pt x="11604896" y="7482039"/>
                  <a:pt x="11566526" y="7571743"/>
                </a:cubicBezTo>
                <a:cubicBezTo>
                  <a:pt x="11510569" y="7690220"/>
                  <a:pt x="11510569" y="7829007"/>
                  <a:pt x="11500976" y="7959331"/>
                </a:cubicBezTo>
                <a:cubicBezTo>
                  <a:pt x="11473796" y="8414620"/>
                  <a:pt x="11464205" y="8871601"/>
                  <a:pt x="11406648" y="9326891"/>
                </a:cubicBezTo>
                <a:cubicBezTo>
                  <a:pt x="11389062" y="9465678"/>
                  <a:pt x="11398654" y="9604465"/>
                  <a:pt x="11398654" y="9753407"/>
                </a:cubicBezTo>
                <a:cubicBezTo>
                  <a:pt x="11398654" y="9822800"/>
                  <a:pt x="11406648" y="9892194"/>
                  <a:pt x="11379469" y="9953125"/>
                </a:cubicBezTo>
                <a:cubicBezTo>
                  <a:pt x="11341098" y="10051291"/>
                  <a:pt x="11285141" y="10110529"/>
                  <a:pt x="11182819" y="10071601"/>
                </a:cubicBezTo>
                <a:cubicBezTo>
                  <a:pt x="10976576" y="9992053"/>
                  <a:pt x="10731964" y="10022518"/>
                  <a:pt x="10573685" y="9814338"/>
                </a:cubicBezTo>
                <a:cubicBezTo>
                  <a:pt x="10508134" y="9734789"/>
                  <a:pt x="10413806" y="9734789"/>
                  <a:pt x="10311485" y="9744944"/>
                </a:cubicBezTo>
                <a:cubicBezTo>
                  <a:pt x="10049286" y="9763562"/>
                  <a:pt x="9852635" y="9585847"/>
                  <a:pt x="9823857" y="9298118"/>
                </a:cubicBezTo>
                <a:cubicBezTo>
                  <a:pt x="9804672" y="9159331"/>
                  <a:pt x="9814265" y="9010388"/>
                  <a:pt x="9748716" y="8881757"/>
                </a:cubicBezTo>
                <a:cubicBezTo>
                  <a:pt x="9739122" y="8871601"/>
                  <a:pt x="9719937" y="8851291"/>
                  <a:pt x="9711943" y="8841136"/>
                </a:cubicBezTo>
                <a:cubicBezTo>
                  <a:pt x="9673573" y="8841136"/>
                  <a:pt x="9663979" y="8871601"/>
                  <a:pt x="9663979" y="8900374"/>
                </a:cubicBezTo>
                <a:cubicBezTo>
                  <a:pt x="9654388" y="9079782"/>
                  <a:pt x="9654388" y="9257497"/>
                  <a:pt x="9644794" y="9447060"/>
                </a:cubicBezTo>
                <a:cubicBezTo>
                  <a:pt x="9644794" y="9545226"/>
                  <a:pt x="9654388" y="9645085"/>
                  <a:pt x="9636801" y="9744944"/>
                </a:cubicBezTo>
                <a:cubicBezTo>
                  <a:pt x="9608022" y="9971742"/>
                  <a:pt x="9532880" y="10041136"/>
                  <a:pt x="9307452" y="10071601"/>
                </a:cubicBezTo>
                <a:cubicBezTo>
                  <a:pt x="9149173" y="10091912"/>
                  <a:pt x="8998889" y="10091912"/>
                  <a:pt x="8896567" y="9912504"/>
                </a:cubicBezTo>
                <a:cubicBezTo>
                  <a:pt x="8848603" y="9832955"/>
                  <a:pt x="8773461" y="9783872"/>
                  <a:pt x="8680731" y="9804182"/>
                </a:cubicBezTo>
                <a:cubicBezTo>
                  <a:pt x="8511260" y="9843110"/>
                  <a:pt x="8418531" y="9734789"/>
                  <a:pt x="8324203" y="9614620"/>
                </a:cubicBezTo>
                <a:cubicBezTo>
                  <a:pt x="8268247" y="9535071"/>
                  <a:pt x="8229875" y="9447060"/>
                  <a:pt x="8146739" y="9387821"/>
                </a:cubicBezTo>
                <a:cubicBezTo>
                  <a:pt x="8052411" y="9326891"/>
                  <a:pt x="7977269" y="9337046"/>
                  <a:pt x="7940497" y="9447060"/>
                </a:cubicBezTo>
                <a:cubicBezTo>
                  <a:pt x="7892534" y="9575692"/>
                  <a:pt x="7817391" y="9704323"/>
                  <a:pt x="7865354" y="9873576"/>
                </a:cubicBezTo>
                <a:cubicBezTo>
                  <a:pt x="7902126" y="10012363"/>
                  <a:pt x="7846169" y="10051291"/>
                  <a:pt x="7715069" y="9992053"/>
                </a:cubicBezTo>
                <a:cubicBezTo>
                  <a:pt x="7630334" y="9953125"/>
                  <a:pt x="7555191" y="9922659"/>
                  <a:pt x="7472055" y="9932814"/>
                </a:cubicBezTo>
                <a:cubicBezTo>
                  <a:pt x="7237035" y="9942969"/>
                  <a:pt x="7171484" y="9873576"/>
                  <a:pt x="7086749" y="9634930"/>
                </a:cubicBezTo>
                <a:cubicBezTo>
                  <a:pt x="7049977" y="9516453"/>
                  <a:pt x="7115527" y="9316735"/>
                  <a:pt x="6955650" y="9308273"/>
                </a:cubicBezTo>
                <a:cubicBezTo>
                  <a:pt x="6824550" y="9298118"/>
                  <a:pt x="6899692" y="9516453"/>
                  <a:pt x="6814957" y="9604465"/>
                </a:cubicBezTo>
                <a:cubicBezTo>
                  <a:pt x="6797370" y="9614620"/>
                  <a:pt x="6787777" y="9634930"/>
                  <a:pt x="6778185" y="9645085"/>
                </a:cubicBezTo>
                <a:cubicBezTo>
                  <a:pt x="6759000" y="9624775"/>
                  <a:pt x="6749407" y="9585847"/>
                  <a:pt x="6730222" y="9575692"/>
                </a:cubicBezTo>
                <a:cubicBezTo>
                  <a:pt x="6506393" y="9506298"/>
                  <a:pt x="6421658" y="9308273"/>
                  <a:pt x="6356108" y="9089937"/>
                </a:cubicBezTo>
                <a:cubicBezTo>
                  <a:pt x="6205822" y="8612645"/>
                  <a:pt x="6093908" y="8137046"/>
                  <a:pt x="6037951" y="7630981"/>
                </a:cubicBezTo>
                <a:cubicBezTo>
                  <a:pt x="5981994" y="7135072"/>
                  <a:pt x="5943623" y="6639162"/>
                  <a:pt x="5775751" y="6163563"/>
                </a:cubicBezTo>
                <a:cubicBezTo>
                  <a:pt x="5746973" y="6102632"/>
                  <a:pt x="5737380" y="6034931"/>
                  <a:pt x="5700609" y="5963845"/>
                </a:cubicBezTo>
                <a:cubicBezTo>
                  <a:pt x="5652645" y="5885989"/>
                  <a:pt x="5579101" y="5875834"/>
                  <a:pt x="5513551" y="5945227"/>
                </a:cubicBezTo>
                <a:cubicBezTo>
                  <a:pt x="5475180" y="5994310"/>
                  <a:pt x="5438409" y="6043394"/>
                  <a:pt x="5419224" y="6094169"/>
                </a:cubicBezTo>
                <a:cubicBezTo>
                  <a:pt x="5372859" y="6292195"/>
                  <a:pt x="5297716" y="6451292"/>
                  <a:pt x="5118653" y="6569769"/>
                </a:cubicBezTo>
                <a:cubicBezTo>
                  <a:pt x="5006739" y="6649317"/>
                  <a:pt x="5025924" y="6816877"/>
                  <a:pt x="5072288" y="6957357"/>
                </a:cubicBezTo>
                <a:cubicBezTo>
                  <a:pt x="5118653" y="7075833"/>
                  <a:pt x="5118653" y="7194310"/>
                  <a:pt x="5091474" y="7314479"/>
                </a:cubicBezTo>
                <a:cubicBezTo>
                  <a:pt x="5081881" y="7333097"/>
                  <a:pt x="5072288" y="7343252"/>
                  <a:pt x="5062696" y="7363563"/>
                </a:cubicBezTo>
                <a:cubicBezTo>
                  <a:pt x="5043511" y="7343252"/>
                  <a:pt x="5035517" y="7333097"/>
                  <a:pt x="5025924" y="7314479"/>
                </a:cubicBezTo>
                <a:cubicBezTo>
                  <a:pt x="4987553" y="7174000"/>
                  <a:pt x="4941188" y="7026750"/>
                  <a:pt x="4922003" y="6877808"/>
                </a:cubicBezTo>
                <a:cubicBezTo>
                  <a:pt x="4885232" y="6539303"/>
                  <a:pt x="4837268" y="6212646"/>
                  <a:pt x="4790904" y="5875834"/>
                </a:cubicBezTo>
                <a:cubicBezTo>
                  <a:pt x="4790904" y="5845368"/>
                  <a:pt x="4763724" y="5816595"/>
                  <a:pt x="4744539" y="5806440"/>
                </a:cubicBezTo>
                <a:cubicBezTo>
                  <a:pt x="4715761" y="5796285"/>
                  <a:pt x="4698174" y="5835213"/>
                  <a:pt x="4698174" y="5865679"/>
                </a:cubicBezTo>
                <a:cubicBezTo>
                  <a:pt x="4706168" y="6143253"/>
                  <a:pt x="4538296" y="6400516"/>
                  <a:pt x="4631026" y="6688245"/>
                </a:cubicBezTo>
                <a:cubicBezTo>
                  <a:pt x="4640618" y="6728866"/>
                  <a:pt x="4631026" y="6798259"/>
                  <a:pt x="4575068" y="6808415"/>
                </a:cubicBezTo>
                <a:cubicBezTo>
                  <a:pt x="4499926" y="6816877"/>
                  <a:pt x="4491932" y="6749176"/>
                  <a:pt x="4482339" y="6688245"/>
                </a:cubicBezTo>
                <a:cubicBezTo>
                  <a:pt x="4453561" y="6579924"/>
                  <a:pt x="4434376" y="6469910"/>
                  <a:pt x="4416789" y="6371743"/>
                </a:cubicBezTo>
                <a:cubicBezTo>
                  <a:pt x="4407197" y="6341278"/>
                  <a:pt x="4388011" y="6302350"/>
                  <a:pt x="4359233" y="6312505"/>
                </a:cubicBezTo>
                <a:cubicBezTo>
                  <a:pt x="4332054" y="6320968"/>
                  <a:pt x="4312868" y="6351433"/>
                  <a:pt x="4303276" y="6371743"/>
                </a:cubicBezTo>
                <a:cubicBezTo>
                  <a:pt x="4220140" y="6688245"/>
                  <a:pt x="4172176" y="7016595"/>
                  <a:pt x="4135404" y="7343252"/>
                </a:cubicBezTo>
                <a:cubicBezTo>
                  <a:pt x="4089040" y="7749458"/>
                  <a:pt x="4013897" y="8147201"/>
                  <a:pt x="4013897" y="8563562"/>
                </a:cubicBezTo>
                <a:cubicBezTo>
                  <a:pt x="4013897" y="8871601"/>
                  <a:pt x="3778877" y="9030699"/>
                  <a:pt x="3611005" y="9218569"/>
                </a:cubicBezTo>
                <a:cubicBezTo>
                  <a:pt x="3563042" y="9267652"/>
                  <a:pt x="3487899" y="9287962"/>
                  <a:pt x="3422349" y="9249034"/>
                </a:cubicBezTo>
                <a:cubicBezTo>
                  <a:pt x="3366392" y="9208414"/>
                  <a:pt x="3366392" y="9149175"/>
                  <a:pt x="3385577" y="9089937"/>
                </a:cubicBezTo>
                <a:cubicBezTo>
                  <a:pt x="3441535" y="8891912"/>
                  <a:pt x="3281656" y="8781898"/>
                  <a:pt x="3216107" y="8632956"/>
                </a:cubicBezTo>
                <a:cubicBezTo>
                  <a:pt x="3188928" y="8573717"/>
                  <a:pt x="3113785" y="8594028"/>
                  <a:pt x="3085007" y="8653266"/>
                </a:cubicBezTo>
                <a:cubicBezTo>
                  <a:pt x="3057828" y="8712504"/>
                  <a:pt x="3075414" y="8802208"/>
                  <a:pt x="3009864" y="8841136"/>
                </a:cubicBezTo>
                <a:cubicBezTo>
                  <a:pt x="2963500" y="8871601"/>
                  <a:pt x="2907543" y="8910530"/>
                  <a:pt x="2861178" y="8871601"/>
                </a:cubicBezTo>
                <a:cubicBezTo>
                  <a:pt x="2805221" y="8841136"/>
                  <a:pt x="2832400" y="8781898"/>
                  <a:pt x="2841992" y="8742970"/>
                </a:cubicBezTo>
                <a:cubicBezTo>
                  <a:pt x="2878765" y="8643111"/>
                  <a:pt x="2897950" y="8573717"/>
                  <a:pt x="2757257" y="8563562"/>
                </a:cubicBezTo>
                <a:cubicBezTo>
                  <a:pt x="2710893" y="8563562"/>
                  <a:pt x="2730078" y="8484013"/>
                  <a:pt x="2738072" y="8434930"/>
                </a:cubicBezTo>
                <a:cubicBezTo>
                  <a:pt x="2766850" y="8324916"/>
                  <a:pt x="2795628" y="8226750"/>
                  <a:pt x="2766850" y="8106581"/>
                </a:cubicBezTo>
                <a:cubicBezTo>
                  <a:pt x="2757257" y="8077808"/>
                  <a:pt x="2730078" y="8008414"/>
                  <a:pt x="2701300" y="8047342"/>
                </a:cubicBezTo>
                <a:cubicBezTo>
                  <a:pt x="2597379" y="8206440"/>
                  <a:pt x="2597379" y="8106581"/>
                  <a:pt x="2579793" y="7998259"/>
                </a:cubicBezTo>
                <a:cubicBezTo>
                  <a:pt x="2570200" y="7888245"/>
                  <a:pt x="2475873" y="7820544"/>
                  <a:pt x="2419915" y="7730840"/>
                </a:cubicBezTo>
                <a:cubicBezTo>
                  <a:pt x="2354365" y="7630981"/>
                  <a:pt x="2439100" y="7620826"/>
                  <a:pt x="2504650" y="7602209"/>
                </a:cubicBezTo>
                <a:cubicBezTo>
                  <a:pt x="2523836" y="7075833"/>
                  <a:pt x="2429508" y="6569769"/>
                  <a:pt x="2298408" y="6063704"/>
                </a:cubicBezTo>
                <a:cubicBezTo>
                  <a:pt x="2260037" y="5924917"/>
                  <a:pt x="2242451" y="5775975"/>
                  <a:pt x="2213673" y="5628725"/>
                </a:cubicBezTo>
                <a:cubicBezTo>
                  <a:pt x="2194487" y="5530559"/>
                  <a:pt x="2167308" y="5430700"/>
                  <a:pt x="2148123" y="5340996"/>
                </a:cubicBezTo>
                <a:cubicBezTo>
                  <a:pt x="2130536" y="5302068"/>
                  <a:pt x="2101758" y="5261447"/>
                  <a:pt x="2063387" y="5281758"/>
                </a:cubicBezTo>
                <a:cubicBezTo>
                  <a:pt x="2036208" y="5281758"/>
                  <a:pt x="2017023" y="5312223"/>
                  <a:pt x="2007430" y="5330841"/>
                </a:cubicBezTo>
                <a:cubicBezTo>
                  <a:pt x="1980251" y="5410390"/>
                  <a:pt x="1961066" y="5489938"/>
                  <a:pt x="1951473" y="5569487"/>
                </a:cubicBezTo>
                <a:cubicBezTo>
                  <a:pt x="1839559" y="6320968"/>
                  <a:pt x="1708458" y="7085989"/>
                  <a:pt x="1652501" y="7849317"/>
                </a:cubicBezTo>
                <a:cubicBezTo>
                  <a:pt x="1633316" y="8147201"/>
                  <a:pt x="1538988" y="8434930"/>
                  <a:pt x="1538988" y="8742970"/>
                </a:cubicBezTo>
                <a:cubicBezTo>
                  <a:pt x="1529395" y="8871601"/>
                  <a:pt x="1492624" y="8891912"/>
                  <a:pt x="1407888" y="8792053"/>
                </a:cubicBezTo>
                <a:cubicBezTo>
                  <a:pt x="1361524" y="8742970"/>
                  <a:pt x="1332746" y="8732815"/>
                  <a:pt x="1332746" y="8812363"/>
                </a:cubicBezTo>
                <a:cubicBezTo>
                  <a:pt x="1313560" y="9257497"/>
                  <a:pt x="1192053" y="9684013"/>
                  <a:pt x="1201646" y="10120684"/>
                </a:cubicBezTo>
                <a:cubicBezTo>
                  <a:pt x="1211239" y="10220543"/>
                  <a:pt x="1182460" y="10320402"/>
                  <a:pt x="1174467" y="10418569"/>
                </a:cubicBezTo>
                <a:cubicBezTo>
                  <a:pt x="1145689" y="10577666"/>
                  <a:pt x="1116911" y="10716453"/>
                  <a:pt x="910668" y="10685988"/>
                </a:cubicBezTo>
                <a:cubicBezTo>
                  <a:pt x="808347" y="10677525"/>
                  <a:pt x="742797" y="10806157"/>
                  <a:pt x="630882" y="10796002"/>
                </a:cubicBezTo>
                <a:cubicBezTo>
                  <a:pt x="536554" y="10796002"/>
                  <a:pt x="480597" y="10765536"/>
                  <a:pt x="498183" y="10657215"/>
                </a:cubicBezTo>
                <a:cubicBezTo>
                  <a:pt x="546147" y="10388103"/>
                  <a:pt x="526961" y="10120684"/>
                  <a:pt x="526961" y="9853266"/>
                </a:cubicBezTo>
                <a:cubicBezTo>
                  <a:pt x="536554" y="9753407"/>
                  <a:pt x="507776" y="9655240"/>
                  <a:pt x="480597" y="9555381"/>
                </a:cubicBezTo>
                <a:cubicBezTo>
                  <a:pt x="386269" y="9308273"/>
                  <a:pt x="386269" y="9049317"/>
                  <a:pt x="471004" y="8802208"/>
                </a:cubicBezTo>
                <a:cubicBezTo>
                  <a:pt x="507776" y="8673576"/>
                  <a:pt x="507776" y="8563562"/>
                  <a:pt x="480597" y="8445085"/>
                </a:cubicBezTo>
                <a:cubicBezTo>
                  <a:pt x="424640" y="8404465"/>
                  <a:pt x="368682" y="8355382"/>
                  <a:pt x="330312" y="8463703"/>
                </a:cubicBezTo>
                <a:cubicBezTo>
                  <a:pt x="320719" y="8484013"/>
                  <a:pt x="320719" y="8514479"/>
                  <a:pt x="320719" y="8524634"/>
                </a:cubicBezTo>
                <a:cubicBezTo>
                  <a:pt x="376676" y="8930840"/>
                  <a:pt x="264762" y="9347201"/>
                  <a:pt x="359090" y="9753407"/>
                </a:cubicBezTo>
                <a:cubicBezTo>
                  <a:pt x="376676" y="9853266"/>
                  <a:pt x="368682" y="9953125"/>
                  <a:pt x="376676" y="10051291"/>
                </a:cubicBezTo>
                <a:cubicBezTo>
                  <a:pt x="376676" y="10140995"/>
                  <a:pt x="415047" y="10240854"/>
                  <a:pt x="283947" y="10110529"/>
                </a:cubicBezTo>
                <a:cubicBezTo>
                  <a:pt x="218397" y="10051291"/>
                  <a:pt x="227990" y="10171460"/>
                  <a:pt x="208805" y="10220543"/>
                </a:cubicBezTo>
                <a:cubicBezTo>
                  <a:pt x="208805" y="10249316"/>
                  <a:pt x="199212" y="10289937"/>
                  <a:pt x="170434" y="10289937"/>
                </a:cubicBezTo>
                <a:cubicBezTo>
                  <a:pt x="124069" y="10300092"/>
                  <a:pt x="104884" y="10259471"/>
                  <a:pt x="95291" y="10220543"/>
                </a:cubicBezTo>
                <a:cubicBezTo>
                  <a:pt x="68112" y="10022518"/>
                  <a:pt x="58519" y="9814338"/>
                  <a:pt x="95291" y="9624775"/>
                </a:cubicBezTo>
                <a:cubicBezTo>
                  <a:pt x="143254" y="9347201"/>
                  <a:pt x="87297" y="9079782"/>
                  <a:pt x="104884" y="8812363"/>
                </a:cubicBezTo>
                <a:cubicBezTo>
                  <a:pt x="114477" y="8653266"/>
                  <a:pt x="114477" y="8484013"/>
                  <a:pt x="124069" y="8316454"/>
                </a:cubicBezTo>
                <a:cubicBezTo>
                  <a:pt x="143254" y="8098118"/>
                  <a:pt x="143254" y="7879782"/>
                  <a:pt x="124069" y="7651292"/>
                </a:cubicBezTo>
                <a:cubicBezTo>
                  <a:pt x="114477" y="7602209"/>
                  <a:pt x="95291" y="7551433"/>
                  <a:pt x="104884" y="7512505"/>
                </a:cubicBezTo>
                <a:cubicBezTo>
                  <a:pt x="189619" y="7106299"/>
                  <a:pt x="124069" y="6698401"/>
                  <a:pt x="160841" y="6292195"/>
                </a:cubicBezTo>
                <a:cubicBezTo>
                  <a:pt x="218397" y="5775975"/>
                  <a:pt x="264762" y="5261447"/>
                  <a:pt x="255169" y="4736765"/>
                </a:cubicBezTo>
                <a:cubicBezTo>
                  <a:pt x="235984" y="4140996"/>
                  <a:pt x="218397" y="3545228"/>
                  <a:pt x="301534" y="2940997"/>
                </a:cubicBezTo>
                <a:cubicBezTo>
                  <a:pt x="311126" y="2851293"/>
                  <a:pt x="320719" y="2742971"/>
                  <a:pt x="293540" y="2653268"/>
                </a:cubicBezTo>
                <a:cubicBezTo>
                  <a:pt x="218397" y="2732816"/>
                  <a:pt x="235984" y="2841138"/>
                  <a:pt x="218397" y="2940997"/>
                </a:cubicBezTo>
                <a:cubicBezTo>
                  <a:pt x="199212" y="3000235"/>
                  <a:pt x="199212" y="3079784"/>
                  <a:pt x="199212" y="3149177"/>
                </a:cubicBezTo>
                <a:cubicBezTo>
                  <a:pt x="180027" y="3536765"/>
                  <a:pt x="160841" y="3922661"/>
                  <a:pt x="133662" y="4310249"/>
                </a:cubicBezTo>
                <a:cubicBezTo>
                  <a:pt x="133662" y="4379642"/>
                  <a:pt x="104884" y="4449036"/>
                  <a:pt x="95291" y="4518429"/>
                </a:cubicBezTo>
                <a:cubicBezTo>
                  <a:pt x="87297" y="4547202"/>
                  <a:pt x="58519" y="4577668"/>
                  <a:pt x="29741" y="4557357"/>
                </a:cubicBezTo>
                <a:cubicBezTo>
                  <a:pt x="12155" y="4547202"/>
                  <a:pt x="-7031" y="4508274"/>
                  <a:pt x="2562" y="4487964"/>
                </a:cubicBezTo>
                <a:cubicBezTo>
                  <a:pt x="39334" y="4251010"/>
                  <a:pt x="20149" y="4012365"/>
                  <a:pt x="29741" y="3763563"/>
                </a:cubicBezTo>
                <a:cubicBezTo>
                  <a:pt x="48927" y="3149177"/>
                  <a:pt x="95291" y="2533098"/>
                  <a:pt x="87297" y="1908557"/>
                </a:cubicBezTo>
                <a:cubicBezTo>
                  <a:pt x="87297" y="1869629"/>
                  <a:pt x="95291" y="1800235"/>
                  <a:pt x="104884" y="1800235"/>
                </a:cubicBezTo>
                <a:cubicBezTo>
                  <a:pt x="170434" y="1800235"/>
                  <a:pt x="152847" y="1869629"/>
                  <a:pt x="170434" y="1908557"/>
                </a:cubicBezTo>
                <a:cubicBezTo>
                  <a:pt x="208805" y="2037189"/>
                  <a:pt x="180027" y="2196286"/>
                  <a:pt x="255169" y="2316455"/>
                </a:cubicBezTo>
                <a:cubicBezTo>
                  <a:pt x="245576" y="2335073"/>
                  <a:pt x="235984" y="2365538"/>
                  <a:pt x="264762" y="2375694"/>
                </a:cubicBezTo>
                <a:lnTo>
                  <a:pt x="274354" y="2365538"/>
                </a:lnTo>
                <a:cubicBezTo>
                  <a:pt x="264762" y="2345228"/>
                  <a:pt x="255169" y="2335073"/>
                  <a:pt x="255169" y="2316455"/>
                </a:cubicBezTo>
                <a:cubicBezTo>
                  <a:pt x="320719" y="1977950"/>
                  <a:pt x="339904" y="1630983"/>
                  <a:pt x="368682" y="1284015"/>
                </a:cubicBezTo>
                <a:cubicBezTo>
                  <a:pt x="368682" y="1194311"/>
                  <a:pt x="368682" y="1104608"/>
                  <a:pt x="386269" y="1016596"/>
                </a:cubicBezTo>
                <a:cubicBezTo>
                  <a:pt x="415047" y="867654"/>
                  <a:pt x="461412" y="837189"/>
                  <a:pt x="648469" y="877809"/>
                </a:cubicBezTo>
                <a:cubicBezTo>
                  <a:pt x="630882" y="887965"/>
                  <a:pt x="611697" y="896427"/>
                  <a:pt x="602104" y="906582"/>
                </a:cubicBezTo>
                <a:cubicBezTo>
                  <a:pt x="592511" y="906582"/>
                  <a:pt x="592511" y="926893"/>
                  <a:pt x="592511" y="926893"/>
                </a:cubicBezTo>
                <a:cubicBezTo>
                  <a:pt x="630882" y="926893"/>
                  <a:pt x="630882" y="896427"/>
                  <a:pt x="648469" y="877809"/>
                </a:cubicBezTo>
                <a:cubicBezTo>
                  <a:pt x="902674" y="1006441"/>
                  <a:pt x="1043367" y="1234932"/>
                  <a:pt x="1136096" y="1502351"/>
                </a:cubicBezTo>
                <a:cubicBezTo>
                  <a:pt x="1192053" y="1690221"/>
                  <a:pt x="1276788" y="1849318"/>
                  <a:pt x="1492624" y="1869629"/>
                </a:cubicBezTo>
                <a:cubicBezTo>
                  <a:pt x="1577359" y="1869629"/>
                  <a:pt x="1633316" y="1959332"/>
                  <a:pt x="1698866" y="2018571"/>
                </a:cubicBezTo>
                <a:cubicBezTo>
                  <a:pt x="1820373" y="2147203"/>
                  <a:pt x="1961066" y="2236907"/>
                  <a:pt x="2130536" y="2285990"/>
                </a:cubicBezTo>
                <a:cubicBezTo>
                  <a:pt x="2213673" y="2316455"/>
                  <a:pt x="2288815" y="2316455"/>
                  <a:pt x="2373551" y="2306300"/>
                </a:cubicBezTo>
                <a:cubicBezTo>
                  <a:pt x="2635750" y="2247062"/>
                  <a:pt x="2757257" y="2324918"/>
                  <a:pt x="2861178" y="2583874"/>
                </a:cubicBezTo>
                <a:cubicBezTo>
                  <a:pt x="2897950" y="2692196"/>
                  <a:pt x="2917135" y="2822520"/>
                  <a:pt x="2992278" y="2910531"/>
                </a:cubicBezTo>
                <a:cubicBezTo>
                  <a:pt x="3038642" y="2969770"/>
                  <a:pt x="3094600" y="2969770"/>
                  <a:pt x="3123377" y="2890221"/>
                </a:cubicBezTo>
                <a:cubicBezTo>
                  <a:pt x="3216107" y="2543253"/>
                  <a:pt x="3329620" y="2196286"/>
                  <a:pt x="3347207" y="1818853"/>
                </a:cubicBezTo>
                <a:cubicBezTo>
                  <a:pt x="3366392" y="1284015"/>
                  <a:pt x="3470313" y="767795"/>
                  <a:pt x="3684549" y="282041"/>
                </a:cubicBezTo>
                <a:cubicBezTo>
                  <a:pt x="3713327" y="212647"/>
                  <a:pt x="3742105" y="153409"/>
                  <a:pt x="3788469" y="104326"/>
                </a:cubicBezTo>
                <a:cubicBezTo>
                  <a:pt x="3844427" y="34086"/>
                  <a:pt x="3902782" y="-1034"/>
                  <a:pt x="3962536" y="24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3068175"/>
          </a:xfrm>
          <a:custGeom>
            <a:avLst/>
            <a:gdLst>
              <a:gd name="connsiteX0" fmla="*/ 0 w 24377650"/>
              <a:gd name="connsiteY0" fmla="*/ 0 h 8181800"/>
              <a:gd name="connsiteX1" fmla="*/ 24377650 w 24377650"/>
              <a:gd name="connsiteY1" fmla="*/ 0 h 8181800"/>
              <a:gd name="connsiteX2" fmla="*/ 24377650 w 24377650"/>
              <a:gd name="connsiteY2" fmla="*/ 5447711 h 8181800"/>
              <a:gd name="connsiteX3" fmla="*/ 0 w 24377650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50" h="8181800">
                <a:moveTo>
                  <a:pt x="0" y="0"/>
                </a:moveTo>
                <a:lnTo>
                  <a:pt x="24377650" y="0"/>
                </a:lnTo>
                <a:lnTo>
                  <a:pt x="24377650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357315" y="1562099"/>
            <a:ext cx="1509786" cy="2141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6969643" y="1562099"/>
            <a:ext cx="1509786" cy="2141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744988" y="1562099"/>
            <a:ext cx="1509786" cy="2141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58011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-Picture-Mart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232990" y="217449"/>
            <a:ext cx="711075" cy="259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082409" cy="51435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232990" y="217449"/>
            <a:ext cx="711075" cy="259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760024" y="0"/>
            <a:ext cx="4383977" cy="51435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191" y="0"/>
            <a:ext cx="9144000" cy="51435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hind the Sc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161050" y="1658666"/>
            <a:ext cx="3185110" cy="18004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3325" y="1513160"/>
            <a:ext cx="4555074" cy="2656421"/>
          </a:xfrm>
          <a:custGeom>
            <a:avLst/>
            <a:gdLst>
              <a:gd name="connsiteX0" fmla="*/ 12143700 w 12143700"/>
              <a:gd name="connsiteY0" fmla="*/ 0 h 7083790"/>
              <a:gd name="connsiteX1" fmla="*/ 7083790 w 12143700"/>
              <a:gd name="connsiteY1" fmla="*/ 7083790 h 7083790"/>
              <a:gd name="connsiteX2" fmla="*/ 0 w 12143700"/>
              <a:gd name="connsiteY2" fmla="*/ 2023880 h 708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43700" h="7083790">
                <a:moveTo>
                  <a:pt x="12143700" y="0"/>
                </a:moveTo>
                <a:lnTo>
                  <a:pt x="7083790" y="7083790"/>
                </a:lnTo>
                <a:lnTo>
                  <a:pt x="0" y="202388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ortfoli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42539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ortfoli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98573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ortfoli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3672496" cy="51435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ortfoli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700121" y="801594"/>
            <a:ext cx="3541234" cy="354031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Examp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274818" cy="5143500"/>
          </a:xfrm>
          <a:custGeom>
            <a:avLst/>
            <a:gdLst>
              <a:gd name="connsiteX0" fmla="*/ 0 w 11396546"/>
              <a:gd name="connsiteY0" fmla="*/ 0 h 13716000"/>
              <a:gd name="connsiteX1" fmla="*/ 1392115 w 11396546"/>
              <a:gd name="connsiteY1" fmla="*/ 0 h 13716000"/>
              <a:gd name="connsiteX2" fmla="*/ 4183938 w 11396546"/>
              <a:gd name="connsiteY2" fmla="*/ 0 h 13716000"/>
              <a:gd name="connsiteX3" fmla="*/ 11396546 w 11396546"/>
              <a:gd name="connsiteY3" fmla="*/ 13715998 h 13716000"/>
              <a:gd name="connsiteX4" fmla="*/ 11396546 w 11396546"/>
              <a:gd name="connsiteY4" fmla="*/ 13716000 h 13716000"/>
              <a:gd name="connsiteX5" fmla="*/ 6394330 w 11396546"/>
              <a:gd name="connsiteY5" fmla="*/ 13716000 h 13716000"/>
              <a:gd name="connsiteX6" fmla="*/ 6326018 w 11396546"/>
              <a:gd name="connsiteY6" fmla="*/ 13716000 h 13716000"/>
              <a:gd name="connsiteX7" fmla="*/ 0 w 11396546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96546" h="13716000">
                <a:moveTo>
                  <a:pt x="0" y="0"/>
                </a:moveTo>
                <a:lnTo>
                  <a:pt x="1392115" y="0"/>
                </a:lnTo>
                <a:lnTo>
                  <a:pt x="4183938" y="0"/>
                </a:lnTo>
                <a:lnTo>
                  <a:pt x="11396546" y="13715998"/>
                </a:lnTo>
                <a:lnTo>
                  <a:pt x="11396546" y="13716000"/>
                </a:lnTo>
                <a:lnTo>
                  <a:pt x="6394330" y="13716000"/>
                </a:lnTo>
                <a:lnTo>
                  <a:pt x="6326018" y="13716000"/>
                </a:lnTo>
                <a:lnTo>
                  <a:pt x="0" y="1371600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732084" y="0"/>
            <a:ext cx="5684218" cy="5143500"/>
          </a:xfrm>
          <a:custGeom>
            <a:avLst/>
            <a:gdLst>
              <a:gd name="connsiteX0" fmla="*/ 0 w 15153966"/>
              <a:gd name="connsiteY0" fmla="*/ 0 h 13716000"/>
              <a:gd name="connsiteX1" fmla="*/ 7955809 w 15153966"/>
              <a:gd name="connsiteY1" fmla="*/ 0 h 13716000"/>
              <a:gd name="connsiteX2" fmla="*/ 15153966 w 15153966"/>
              <a:gd name="connsiteY2" fmla="*/ 13716000 h 13716000"/>
              <a:gd name="connsiteX3" fmla="*/ 7186464 w 15153966"/>
              <a:gd name="connsiteY3" fmla="*/ 13716000 h 13716000"/>
              <a:gd name="connsiteX4" fmla="*/ 0 w 15153966"/>
              <a:gd name="connsiteY4" fmla="*/ 22281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3966" h="13716000">
                <a:moveTo>
                  <a:pt x="0" y="0"/>
                </a:moveTo>
                <a:lnTo>
                  <a:pt x="7955809" y="0"/>
                </a:lnTo>
                <a:lnTo>
                  <a:pt x="15153966" y="13716000"/>
                </a:lnTo>
                <a:lnTo>
                  <a:pt x="7186464" y="13716000"/>
                </a:lnTo>
                <a:lnTo>
                  <a:pt x="0" y="22281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132386" y="1463598"/>
            <a:ext cx="3011614" cy="176468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196064" y="1463598"/>
            <a:ext cx="2768605" cy="176468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0" y="1463598"/>
            <a:ext cx="3011614" cy="176468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7740214" y="4731139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132386" y="1463598"/>
            <a:ext cx="3011614" cy="176468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196064" y="1463598"/>
            <a:ext cx="2768605" cy="176468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0" y="1463598"/>
            <a:ext cx="3011614" cy="176468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22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5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85661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4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119951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154241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188531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1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48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38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065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965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865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765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5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193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100" name="Rectangle 19"/>
          <p:cNvSpPr/>
          <p:nvPr/>
        </p:nvSpPr>
        <p:spPr>
          <a:xfrm>
            <a:off x="0" y="-11531"/>
            <a:ext cx="9144000" cy="5155032"/>
          </a:xfrm>
          <a:prstGeom prst="rect">
            <a:avLst/>
          </a:prstGeom>
          <a:gradFill flip="none" rotWithShape="1">
            <a:gsLst>
              <a:gs pos="66000">
                <a:srgbClr val="84ACDF">
                  <a:alpha val="69000"/>
                </a:srgbClr>
              </a:gs>
              <a:gs pos="37000">
                <a:srgbClr val="8B5DF4">
                  <a:alpha val="71000"/>
                </a:srgbClr>
              </a:gs>
              <a:gs pos="0">
                <a:srgbClr val="878FE7">
                  <a:alpha val="69000"/>
                </a:srgbClr>
              </a:gs>
              <a:gs pos="95000">
                <a:srgbClr val="7FEDD0">
                  <a:alpha val="8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1" name="TextBox 81"/>
          <p:cNvSpPr txBox="1"/>
          <p:nvPr/>
        </p:nvSpPr>
        <p:spPr>
          <a:xfrm>
            <a:off x="3357864" y="2909492"/>
            <a:ext cx="2856230" cy="49466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34284" tIns="17142" rIns="34284" bIns="17142" rtlCol="0" anchor="ctr" anchorCtr="0">
            <a:spAutoFit/>
          </a:bodyPr>
          <a:lstStyle/>
          <a:p>
            <a:pPr algn="ctr"/>
            <a:r>
              <a:rPr lang="en-US" altLang="zh-CN" sz="30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Semi Bold" charset="0"/>
                <a:sym typeface="微软雅黑" panose="020B0503020204020204" pitchFamily="34" charset="-122"/>
              </a:rPr>
              <a:t>TTMS</a:t>
            </a:r>
            <a:r>
              <a:rPr lang="zh-CN" altLang="en-US" sz="30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Semi Bold" charset="0"/>
                <a:sym typeface="微软雅黑" panose="020B0503020204020204" pitchFamily="34" charset="-122"/>
              </a:rPr>
              <a:t>课程设计</a:t>
            </a:r>
            <a:endParaRPr lang="zh-CN" altLang="en-US" sz="3000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 Semi Bold" charset="0"/>
              <a:sym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665313" y="3450431"/>
            <a:ext cx="36728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20"/>
          <p:cNvSpPr txBox="1"/>
          <p:nvPr/>
        </p:nvSpPr>
        <p:spPr>
          <a:xfrm>
            <a:off x="2790174" y="3642456"/>
            <a:ext cx="3423764" cy="175260"/>
          </a:xfrm>
          <a:prstGeom prst="rect">
            <a:avLst/>
          </a:prstGeom>
          <a:noFill/>
        </p:spPr>
        <p:txBody>
          <a:bodyPr wrap="square" lIns="0" tIns="0" rIns="0" bIns="0" numCol="1" spcCol="359849">
            <a:spAutoFit/>
          </a:bodyPr>
          <a:lstStyle/>
          <a:p>
            <a:pPr algn="ctr">
              <a:lnSpc>
                <a:spcPts val="1370"/>
              </a:lnSpc>
            </a:pPr>
            <a:endParaRPr lang="en-US" sz="1000" dirty="0">
              <a:solidFill>
                <a:schemeClr val="bg1">
                  <a:alpha val="66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微软雅黑" panose="020B0503020204020204" pitchFamily="34" charset="-122"/>
            </a:endParaRPr>
          </a:p>
        </p:txBody>
      </p:sp>
      <p:sp>
        <p:nvSpPr>
          <p:cNvPr id="19" name="Rectangle 8"/>
          <p:cNvSpPr/>
          <p:nvPr/>
        </p:nvSpPr>
        <p:spPr>
          <a:xfrm rot="18900000" flipV="1">
            <a:off x="2337801" y="1497730"/>
            <a:ext cx="5077992" cy="5077994"/>
          </a:xfrm>
          <a:prstGeom prst="rect">
            <a:avLst/>
          </a:prstGeom>
          <a:noFill/>
          <a:ln w="101600">
            <a:gradFill>
              <a:gsLst>
                <a:gs pos="0">
                  <a:srgbClr val="00B0F0"/>
                </a:gs>
                <a:gs pos="100000">
                  <a:srgbClr val="7030A0"/>
                </a:gs>
              </a:gsLst>
              <a:lin ang="1884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9"/>
          <p:cNvSpPr/>
          <p:nvPr/>
        </p:nvSpPr>
        <p:spPr>
          <a:xfrm rot="18900000" flipV="1">
            <a:off x="4523750" y="4172651"/>
            <a:ext cx="841990" cy="841990"/>
          </a:xfrm>
          <a:prstGeom prst="rect">
            <a:avLst/>
          </a:prstGeom>
          <a:noFill/>
          <a:ln w="101600">
            <a:gradFill>
              <a:gsLst>
                <a:gs pos="0">
                  <a:srgbClr val="00B0F0"/>
                </a:gs>
                <a:gs pos="100000">
                  <a:srgbClr val="7030A0"/>
                </a:gs>
              </a:gsLst>
              <a:lin ang="1884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0"/>
          <p:cNvSpPr/>
          <p:nvPr/>
        </p:nvSpPr>
        <p:spPr>
          <a:xfrm rot="18900000" flipV="1">
            <a:off x="3555992" y="-1746425"/>
            <a:ext cx="2641613" cy="2641613"/>
          </a:xfrm>
          <a:prstGeom prst="rect">
            <a:avLst/>
          </a:prstGeom>
          <a:noFill/>
          <a:ln w="25400">
            <a:gradFill>
              <a:gsLst>
                <a:gs pos="0">
                  <a:srgbClr val="00B0F0"/>
                </a:gs>
                <a:gs pos="100000">
                  <a:srgbClr val="7030A0"/>
                </a:gs>
              </a:gsLst>
              <a:lin ang="1266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63642" y="2138244"/>
            <a:ext cx="184467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Nexa Bold" charset="0"/>
              </a:rPr>
              <a:t>ttmsX</a:t>
            </a:r>
            <a:endParaRPr kumimoji="0" lang="en-US" sz="5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Nexa Bold" charset="0"/>
            </a:endParaRPr>
          </a:p>
        </p:txBody>
      </p:sp>
      <p:sp>
        <p:nvSpPr>
          <p:cNvPr id="23" name="Right Triangle 11"/>
          <p:cNvSpPr/>
          <p:nvPr/>
        </p:nvSpPr>
        <p:spPr>
          <a:xfrm rot="18900000">
            <a:off x="4647876" y="1702943"/>
            <a:ext cx="457848" cy="457848"/>
          </a:xfrm>
          <a:prstGeom prst="rtTriangl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bldLvl="0" animBg="1"/>
      <p:bldP spid="102" grpId="0"/>
      <p:bldP spid="19" grpId="0" animBg="1"/>
      <p:bldP spid="20" grpId="0" animBg="1"/>
      <p:bldP spid="21" grpId="0" animBg="1"/>
      <p:bldP spid="22" grpId="0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776102" y="603449"/>
            <a:ext cx="1604010" cy="463550"/>
          </a:xfrm>
          <a:prstGeom prst="rect">
            <a:avLst/>
          </a:prstGeom>
          <a:noFill/>
        </p:spPr>
        <p:txBody>
          <a:bodyPr wrap="none" lIns="34284" tIns="17142" rIns="34284" bIns="17142" rtlCol="0" anchor="ctr" anchorCtr="0">
            <a:spAutoFit/>
          </a:bodyPr>
          <a:lstStyle/>
          <a:p>
            <a:pPr algn="ctr"/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增加影厅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sp>
        <p:nvSpPr>
          <p:cNvPr id="24" name="Freeform 23"/>
          <p:cNvSpPr/>
          <p:nvPr/>
        </p:nvSpPr>
        <p:spPr>
          <a:xfrm rot="10800000" flipV="1">
            <a:off x="7762875" y="1145540"/>
            <a:ext cx="1381125" cy="3745865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增加影厅成功，后台会自动创建座位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" y="1179195"/>
            <a:ext cx="7446010" cy="36791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776102" y="603449"/>
            <a:ext cx="1604010" cy="463550"/>
          </a:xfrm>
          <a:prstGeom prst="rect">
            <a:avLst/>
          </a:prstGeom>
          <a:noFill/>
        </p:spPr>
        <p:txBody>
          <a:bodyPr wrap="none" lIns="34284" tIns="17142" rIns="34284" bIns="17142" rtlCol="0" anchor="ctr" anchorCtr="0">
            <a:spAutoFit/>
          </a:bodyPr>
          <a:lstStyle/>
          <a:p>
            <a:pPr algn="ctr"/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修改影厅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sp>
        <p:nvSpPr>
          <p:cNvPr id="24" name="Freeform 23"/>
          <p:cNvSpPr/>
          <p:nvPr/>
        </p:nvSpPr>
        <p:spPr>
          <a:xfrm rot="10800000" flipV="1">
            <a:off x="7762875" y="1145540"/>
            <a:ext cx="1381125" cy="3745865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修改影厅但不允许删除影厅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465" y="1320165"/>
            <a:ext cx="7218045" cy="36626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 rot="10800000">
            <a:off x="1" y="2341756"/>
            <a:ext cx="9143999" cy="2801744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78000" y="1137920"/>
            <a:ext cx="54565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96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座位管理</a:t>
            </a:r>
            <a:endParaRPr lang="zh-CN" altLang="en-US" sz="96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776102" y="603449"/>
            <a:ext cx="1604010" cy="463550"/>
          </a:xfrm>
          <a:prstGeom prst="rect">
            <a:avLst/>
          </a:prstGeom>
          <a:noFill/>
        </p:spPr>
        <p:txBody>
          <a:bodyPr wrap="none" lIns="34284" tIns="17142" rIns="34284" bIns="17142" rtlCol="0" anchor="ctr" anchorCtr="0">
            <a:spAutoFit/>
          </a:bodyPr>
          <a:lstStyle/>
          <a:p>
            <a:pPr algn="ctr"/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座位管理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sp>
        <p:nvSpPr>
          <p:cNvPr id="24" name="Freeform 23"/>
          <p:cNvSpPr/>
          <p:nvPr/>
        </p:nvSpPr>
        <p:spPr>
          <a:xfrm rot="10800000">
            <a:off x="1" y="2341756"/>
            <a:ext cx="9143999" cy="2801744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43520" y="1126490"/>
            <a:ext cx="1300480" cy="37376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通过查询和增加来进入座位界面，从而进行管理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1184910"/>
            <a:ext cx="7447280" cy="39585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776102" y="603449"/>
            <a:ext cx="1604010" cy="463550"/>
          </a:xfrm>
          <a:prstGeom prst="rect">
            <a:avLst/>
          </a:prstGeom>
          <a:noFill/>
        </p:spPr>
        <p:txBody>
          <a:bodyPr wrap="none" lIns="34284" tIns="17142" rIns="34284" bIns="17142" rtlCol="0" anchor="ctr" anchorCtr="0">
            <a:spAutoFit/>
          </a:bodyPr>
          <a:lstStyle/>
          <a:p>
            <a:pPr algn="ctr"/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座位修改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sp>
        <p:nvSpPr>
          <p:cNvPr id="24" name="Freeform 23"/>
          <p:cNvSpPr/>
          <p:nvPr/>
        </p:nvSpPr>
        <p:spPr>
          <a:xfrm rot="10800000">
            <a:off x="1" y="2341756"/>
            <a:ext cx="9143999" cy="2801744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 descr="座位修改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790" y="1180465"/>
            <a:ext cx="7252335" cy="38455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851775" y="1180465"/>
            <a:ext cx="1158875" cy="3845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对座位进行修改操作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 rot="10800000">
            <a:off x="1" y="2341756"/>
            <a:ext cx="9143999" cy="2801744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78000" y="1137920"/>
            <a:ext cx="54565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96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影片管理</a:t>
            </a:r>
            <a:endParaRPr lang="zh-CN" altLang="en-US" sz="96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91927" y="603449"/>
            <a:ext cx="2372360" cy="463550"/>
          </a:xfrm>
          <a:prstGeom prst="rect">
            <a:avLst/>
          </a:prstGeom>
          <a:noFill/>
        </p:spPr>
        <p:txBody>
          <a:bodyPr wrap="none" lIns="34284" tIns="17142" rIns="34284" bIns="17142" rtlCol="0" anchor="ctr" anchorCtr="0">
            <a:spAutoFit/>
          </a:bodyPr>
          <a:lstStyle/>
          <a:p>
            <a:pPr algn="ctr"/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影片管理界面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sp>
        <p:nvSpPr>
          <p:cNvPr id="24" name="Freeform 23"/>
          <p:cNvSpPr/>
          <p:nvPr/>
        </p:nvSpPr>
        <p:spPr>
          <a:xfrm rot="10800000">
            <a:off x="1" y="2341756"/>
            <a:ext cx="9143999" cy="2801744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screen"/>
          <a:srcRect/>
          <a:stretch>
            <a:fillRect/>
          </a:stretch>
        </p:blipFill>
        <p:spPr/>
      </p:pic>
      <p:pic>
        <p:nvPicPr>
          <p:cNvPr id="4" name="图片 3" descr="影片管理界面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" y="1110615"/>
            <a:ext cx="7687945" cy="38779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007752" y="603449"/>
            <a:ext cx="3140710" cy="463550"/>
          </a:xfrm>
          <a:prstGeom prst="rect">
            <a:avLst/>
          </a:prstGeom>
          <a:noFill/>
        </p:spPr>
        <p:txBody>
          <a:bodyPr wrap="none" lIns="34284" tIns="17142" rIns="34284" bIns="17142" rtlCol="0" anchor="ctr" anchorCtr="0">
            <a:spAutoFit/>
          </a:bodyPr>
          <a:lstStyle/>
          <a:p>
            <a:pPr algn="ctr"/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影片管理增加影片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sp>
        <p:nvSpPr>
          <p:cNvPr id="24" name="Freeform 23"/>
          <p:cNvSpPr/>
          <p:nvPr/>
        </p:nvSpPr>
        <p:spPr>
          <a:xfrm rot="10800000">
            <a:off x="1" y="2341756"/>
            <a:ext cx="9143999" cy="2801744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影片管理增加影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" y="1112520"/>
            <a:ext cx="7457440" cy="3966210"/>
          </a:xfrm>
          <a:prstGeom prst="rect">
            <a:avLst/>
          </a:prstGeom>
        </p:spPr>
      </p:pic>
      <p:sp>
        <p:nvSpPr>
          <p:cNvPr id="5" name="图片占位符 4"/>
          <p:cNvSpPr/>
          <p:nvPr>
            <p:ph type="pic" sz="quarter" idx="14"/>
          </p:nvPr>
        </p:nvSpPr>
        <p:spPr/>
      </p:sp>
      <p:sp>
        <p:nvSpPr>
          <p:cNvPr id="2" name="矩形 1"/>
          <p:cNvSpPr/>
          <p:nvPr/>
        </p:nvSpPr>
        <p:spPr>
          <a:xfrm>
            <a:off x="7955280" y="1112520"/>
            <a:ext cx="1039495" cy="38017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对影片的增加操作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007752" y="603449"/>
            <a:ext cx="3140710" cy="463550"/>
          </a:xfrm>
          <a:prstGeom prst="rect">
            <a:avLst/>
          </a:prstGeom>
          <a:noFill/>
        </p:spPr>
        <p:txBody>
          <a:bodyPr wrap="none" lIns="34284" tIns="17142" rIns="34284" bIns="17142" rtlCol="0" anchor="ctr" anchorCtr="0">
            <a:spAutoFit/>
          </a:bodyPr>
          <a:lstStyle/>
          <a:p>
            <a:pPr algn="ctr"/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影片管理修改影片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sp>
        <p:nvSpPr>
          <p:cNvPr id="24" name="Freeform 23"/>
          <p:cNvSpPr/>
          <p:nvPr/>
        </p:nvSpPr>
        <p:spPr>
          <a:xfrm rot="10800000">
            <a:off x="1" y="2341756"/>
            <a:ext cx="9143999" cy="2801744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55280" y="1112520"/>
            <a:ext cx="1039495" cy="38017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对影片的修改操作</a:t>
            </a:r>
            <a:endParaRPr lang="zh-CN" altLang="en-US"/>
          </a:p>
        </p:txBody>
      </p:sp>
      <p:pic>
        <p:nvPicPr>
          <p:cNvPr id="3" name="图片占位符 2"/>
          <p:cNvPicPr>
            <a:picLocks noChangeAspect="1"/>
          </p:cNvPicPr>
          <p:nvPr>
            <p:ph type="pic" sz="quarter" idx="14"/>
          </p:nvPr>
        </p:nvPicPr>
        <p:blipFill>
          <a:blip r:embed="rId1"/>
          <a:stretch>
            <a:fillRect/>
          </a:stretch>
        </p:blipFill>
        <p:spPr>
          <a:xfrm>
            <a:off x="349885" y="1195070"/>
            <a:ext cx="7539355" cy="35115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 rot="10800000">
            <a:off x="1" y="2341756"/>
            <a:ext cx="9143999" cy="2801744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78000" y="1137920"/>
            <a:ext cx="54565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96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计划管理</a:t>
            </a:r>
            <a:endParaRPr lang="zh-CN" altLang="en-US" sz="96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 bwMode="auto">
          <a:xfrm>
            <a:off x="3701163" y="597413"/>
            <a:ext cx="175641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t" anchorCtr="0">
            <a:spAutoFit/>
          </a:bodyPr>
          <a:lstStyle/>
          <a:p>
            <a:pPr algn="ctr" defTabSz="1713865">
              <a:lnSpc>
                <a:spcPts val="2700"/>
              </a:lnSpc>
            </a:pPr>
            <a:r>
              <a:rPr lang="zh-CN" altLang="en-US" sz="2200" b="1" spc="113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layfair Display SC" charset="0"/>
                <a:sym typeface="微软雅黑" panose="020B0503020204020204" pitchFamily="34" charset="-122"/>
              </a:rPr>
              <a:t>过  程</a:t>
            </a:r>
            <a:r>
              <a:rPr lang="en-US" sz="2200" b="1" spc="113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layfair Display SC" charset="0"/>
                <a:sym typeface="微软雅黑" panose="020B0503020204020204" pitchFamily="34" charset="-122"/>
              </a:rPr>
              <a:t>  </a:t>
            </a:r>
            <a:r>
              <a:rPr lang="zh-CN" altLang="en-US" sz="2200" b="1" spc="113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layfair Display SC" charset="0"/>
                <a:sym typeface="微软雅黑" panose="020B0503020204020204" pitchFamily="34" charset="-122"/>
              </a:rPr>
              <a:t>目  录</a:t>
            </a:r>
            <a:endParaRPr lang="en-US" sz="2200" b="1" spc="113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layfair Display SC" charset="0"/>
              <a:sym typeface="微软雅黑" panose="020B0503020204020204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671454" y="989175"/>
            <a:ext cx="1813305" cy="142341"/>
          </a:xfrm>
          <a:prstGeom prst="rect">
            <a:avLst/>
          </a:prstGeom>
          <a:noFill/>
        </p:spPr>
        <p:txBody>
          <a:bodyPr wrap="none" lIns="34284" tIns="17142" rIns="34284" bIns="17142" rtlCol="0" anchor="ctr" anchorCtr="0">
            <a:spAutoFit/>
          </a:bodyPr>
          <a:lstStyle/>
          <a:p>
            <a:pPr algn="ctr"/>
            <a:r>
              <a:rPr lang="en-US" sz="7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WRITE SOMETHING HERE</a:t>
            </a:r>
            <a:endParaRPr lang="en-US" sz="7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66707" y="1647895"/>
            <a:ext cx="2406880" cy="907941"/>
            <a:chOff x="1502908" y="4216585"/>
            <a:chExt cx="6416676" cy="2421174"/>
          </a:xfrm>
        </p:grpSpPr>
        <p:sp>
          <p:nvSpPr>
            <p:cNvPr id="82" name="TextBox 81"/>
            <p:cNvSpPr txBox="1"/>
            <p:nvPr/>
          </p:nvSpPr>
          <p:spPr>
            <a:xfrm>
              <a:off x="4425225" y="5052041"/>
              <a:ext cx="1934976" cy="734906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zh-CN" altLang="en-US" sz="1200" b="1" spc="225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 Semi Bold" charset="0"/>
                  <a:sym typeface="微软雅黑" panose="020B0503020204020204" pitchFamily="34" charset="-122"/>
                </a:rPr>
                <a:t>管理员</a:t>
              </a:r>
              <a:endParaRPr lang="zh-CN" altLang="en-US" sz="1200" b="1" spc="2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Semi Bold" charset="0"/>
                <a:sym typeface="微软雅黑" panose="020B0503020204020204" pitchFamily="34" charset="-122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502908" y="4216585"/>
              <a:ext cx="847494" cy="2421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5300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" charset="0"/>
                  <a:sym typeface="微软雅黑" panose="020B0503020204020204" pitchFamily="34" charset="-122"/>
                </a:rPr>
                <a:t>1</a:t>
              </a:r>
              <a:endParaRPr lang="en-US" sz="53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2865842" y="4817325"/>
              <a:ext cx="5053742" cy="1204334"/>
              <a:chOff x="2798936" y="4817325"/>
              <a:chExt cx="5053742" cy="1204334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 flipH="1">
                <a:off x="2798936" y="4817325"/>
                <a:ext cx="505374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7852678" y="4817325"/>
                <a:ext cx="0" cy="120433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2798936" y="6021659"/>
                <a:ext cx="505374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98936" y="4817325"/>
                <a:ext cx="0" cy="602166"/>
              </a:xfrm>
              <a:prstGeom prst="line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/>
          <p:cNvGrpSpPr/>
          <p:nvPr/>
        </p:nvGrpSpPr>
        <p:grpSpPr>
          <a:xfrm>
            <a:off x="4936238" y="1647895"/>
            <a:ext cx="2506818" cy="906780"/>
            <a:chOff x="8523040" y="4216585"/>
            <a:chExt cx="6683107" cy="2418078"/>
          </a:xfrm>
        </p:grpSpPr>
        <p:sp>
          <p:nvSpPr>
            <p:cNvPr id="89" name="TextBox 88"/>
            <p:cNvSpPr txBox="1"/>
            <p:nvPr/>
          </p:nvSpPr>
          <p:spPr>
            <a:xfrm>
              <a:off x="11953031" y="5052041"/>
              <a:ext cx="1452502" cy="734906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r"/>
              <a:r>
                <a:rPr lang="zh-CN" altLang="en-US" sz="1200" b="1" spc="225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 Semi Bold" charset="0"/>
                  <a:sym typeface="微软雅黑" panose="020B0503020204020204" pitchFamily="34" charset="-122"/>
                </a:rPr>
                <a:t>用户</a:t>
              </a:r>
              <a:endParaRPr lang="zh-CN" altLang="en-US" sz="1200" b="1" spc="2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Semi Bold" charset="0"/>
                <a:sym typeface="微软雅黑" panose="020B0503020204020204" pitchFamily="34" charset="-122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523040" y="4216585"/>
              <a:ext cx="1406444" cy="2418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5300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" charset="0"/>
                  <a:sym typeface="微软雅黑" panose="020B0503020204020204" pitchFamily="34" charset="-122"/>
                </a:rPr>
                <a:t>2</a:t>
              </a:r>
              <a:endParaRPr lang="en-US" sz="53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10152405" y="4817325"/>
              <a:ext cx="5053742" cy="1204334"/>
              <a:chOff x="10085499" y="4817325"/>
              <a:chExt cx="5053742" cy="1204334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H="1">
                <a:off x="10085499" y="4817325"/>
                <a:ext cx="505374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5139241" y="4817325"/>
                <a:ext cx="0" cy="120433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10085499" y="6021659"/>
                <a:ext cx="505374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10085499" y="4817325"/>
                <a:ext cx="0" cy="602166"/>
              </a:xfrm>
              <a:prstGeom prst="line">
                <a:avLst/>
              </a:prstGeom>
              <a:ln w="28575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91927" y="603449"/>
            <a:ext cx="2372360" cy="463550"/>
          </a:xfrm>
          <a:prstGeom prst="rect">
            <a:avLst/>
          </a:prstGeom>
          <a:noFill/>
        </p:spPr>
        <p:txBody>
          <a:bodyPr wrap="none" lIns="34284" tIns="17142" rIns="34284" bIns="17142" rtlCol="0" anchor="ctr" anchorCtr="0">
            <a:spAutoFit/>
          </a:bodyPr>
          <a:lstStyle/>
          <a:p>
            <a:pPr algn="ctr"/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计划管理界面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sp>
        <p:nvSpPr>
          <p:cNvPr id="24" name="Freeform 23"/>
          <p:cNvSpPr/>
          <p:nvPr/>
        </p:nvSpPr>
        <p:spPr>
          <a:xfrm rot="10800000" flipV="1">
            <a:off x="7762875" y="1145540"/>
            <a:ext cx="1381125" cy="3745865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最高管理员可以对计划进行增删改查操作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 descr="计划管理界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665" y="1145540"/>
            <a:ext cx="7356475" cy="37941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91927" y="603449"/>
            <a:ext cx="2372360" cy="463550"/>
          </a:xfrm>
          <a:prstGeom prst="rect">
            <a:avLst/>
          </a:prstGeom>
          <a:noFill/>
        </p:spPr>
        <p:txBody>
          <a:bodyPr wrap="none" lIns="34284" tIns="17142" rIns="34284" bIns="17142" rtlCol="0" anchor="ctr" anchorCtr="0">
            <a:spAutoFit/>
          </a:bodyPr>
          <a:lstStyle/>
          <a:p>
            <a:pPr algn="ctr"/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计划增加页面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sp>
        <p:nvSpPr>
          <p:cNvPr id="24" name="Freeform 23"/>
          <p:cNvSpPr/>
          <p:nvPr/>
        </p:nvSpPr>
        <p:spPr>
          <a:xfrm rot="10800000">
            <a:off x="1" y="2341756"/>
            <a:ext cx="9143999" cy="2801744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 descr="增加计划界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40" y="1066800"/>
            <a:ext cx="5894070" cy="36582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86270" y="1066800"/>
            <a:ext cx="1965325" cy="36582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对计划进行增加操作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91927" y="603449"/>
            <a:ext cx="2372360" cy="463550"/>
          </a:xfrm>
          <a:prstGeom prst="rect">
            <a:avLst/>
          </a:prstGeom>
          <a:noFill/>
        </p:spPr>
        <p:txBody>
          <a:bodyPr wrap="none" lIns="34284" tIns="17142" rIns="34284" bIns="17142" rtlCol="0" anchor="ctr" anchorCtr="0">
            <a:spAutoFit/>
          </a:bodyPr>
          <a:lstStyle/>
          <a:p>
            <a:pPr algn="ctr"/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计划修改界面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sp>
        <p:nvSpPr>
          <p:cNvPr id="24" name="Freeform 23"/>
          <p:cNvSpPr/>
          <p:nvPr/>
        </p:nvSpPr>
        <p:spPr>
          <a:xfrm rot="10800000">
            <a:off x="1" y="2341756"/>
            <a:ext cx="9143999" cy="2801744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计划修改界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" y="1179195"/>
            <a:ext cx="7358380" cy="4571365"/>
          </a:xfrm>
          <a:prstGeom prst="rect">
            <a:avLst/>
          </a:prstGeom>
        </p:spPr>
      </p:pic>
      <p:sp>
        <p:nvSpPr>
          <p:cNvPr id="5" name="图片占位符 4"/>
          <p:cNvSpPr/>
          <p:nvPr>
            <p:ph type="pic" sz="quarter" idx="14"/>
          </p:nvPr>
        </p:nvSpPr>
        <p:spPr>
          <a:xfrm>
            <a:off x="55880" y="2341756"/>
            <a:ext cx="9143998" cy="2801744"/>
          </a:xfrm>
        </p:spPr>
      </p:sp>
      <p:sp>
        <p:nvSpPr>
          <p:cNvPr id="2" name="矩形 1"/>
          <p:cNvSpPr/>
          <p:nvPr/>
        </p:nvSpPr>
        <p:spPr>
          <a:xfrm>
            <a:off x="7724140" y="1179195"/>
            <a:ext cx="1183005" cy="37890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对计划进行修改操作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 rot="10800000">
            <a:off x="1" y="2341756"/>
            <a:ext cx="9143999" cy="2801744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78000" y="1137920"/>
            <a:ext cx="54565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96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员工管理</a:t>
            </a:r>
            <a:endParaRPr lang="zh-CN" altLang="en-US" sz="96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91927" y="603449"/>
            <a:ext cx="2372360" cy="463550"/>
          </a:xfrm>
          <a:prstGeom prst="rect">
            <a:avLst/>
          </a:prstGeom>
          <a:noFill/>
        </p:spPr>
        <p:txBody>
          <a:bodyPr wrap="none" lIns="34284" tIns="17142" rIns="34284" bIns="17142" rtlCol="0" anchor="ctr" anchorCtr="0">
            <a:spAutoFit/>
          </a:bodyPr>
          <a:lstStyle/>
          <a:p>
            <a:pPr algn="ctr"/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员工管理界面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sp>
        <p:nvSpPr>
          <p:cNvPr id="24" name="Freeform 23"/>
          <p:cNvSpPr/>
          <p:nvPr/>
        </p:nvSpPr>
        <p:spPr>
          <a:xfrm rot="10800000">
            <a:off x="309881" y="2341756"/>
            <a:ext cx="9143999" cy="2801744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 descr="员工管理界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180" y="1223010"/>
            <a:ext cx="7372985" cy="36353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31150" y="1223010"/>
            <a:ext cx="1207135" cy="36353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对员工进行增删改查操作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91927" y="603449"/>
            <a:ext cx="2372360" cy="463550"/>
          </a:xfrm>
          <a:prstGeom prst="rect">
            <a:avLst/>
          </a:prstGeom>
          <a:noFill/>
        </p:spPr>
        <p:txBody>
          <a:bodyPr wrap="none" lIns="34284" tIns="17142" rIns="34284" bIns="17142" rtlCol="0" anchor="ctr" anchorCtr="0">
            <a:spAutoFit/>
          </a:bodyPr>
          <a:lstStyle/>
          <a:p>
            <a:pPr algn="ctr"/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员工增加界面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sp>
        <p:nvSpPr>
          <p:cNvPr id="24" name="Freeform 23"/>
          <p:cNvSpPr/>
          <p:nvPr/>
        </p:nvSpPr>
        <p:spPr>
          <a:xfrm rot="10800000">
            <a:off x="1" y="2341756"/>
            <a:ext cx="9143999" cy="2801744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 descr="员工增加界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45" y="1194435"/>
            <a:ext cx="7089775" cy="3873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07630" y="1194435"/>
            <a:ext cx="1436370" cy="38735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对员工进行增加操作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91927" y="603449"/>
            <a:ext cx="2372360" cy="463550"/>
          </a:xfrm>
          <a:prstGeom prst="rect">
            <a:avLst/>
          </a:prstGeom>
          <a:noFill/>
        </p:spPr>
        <p:txBody>
          <a:bodyPr wrap="none" lIns="34284" tIns="17142" rIns="34284" bIns="17142" rtlCol="0" anchor="ctr" anchorCtr="0">
            <a:spAutoFit/>
          </a:bodyPr>
          <a:lstStyle/>
          <a:p>
            <a:pPr algn="ctr"/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员工修改界面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sp>
        <p:nvSpPr>
          <p:cNvPr id="24" name="Freeform 23"/>
          <p:cNvSpPr/>
          <p:nvPr/>
        </p:nvSpPr>
        <p:spPr>
          <a:xfrm rot="10800000">
            <a:off x="1" y="2341756"/>
            <a:ext cx="9143999" cy="2801744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 descr="员工修改界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0" y="1181100"/>
            <a:ext cx="6727190" cy="39077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859395" y="1181100"/>
            <a:ext cx="1158875" cy="39077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对员工进行修改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screen"/>
          <a:srcRect/>
          <a:stretch>
            <a:fillRect/>
          </a:stretch>
        </p:blipFill>
        <p:spPr>
          <a:ln>
            <a:noFill/>
          </a:ln>
        </p:spPr>
      </p:pic>
      <p:sp>
        <p:nvSpPr>
          <p:cNvPr id="20" name="Rectangle 19"/>
          <p:cNvSpPr/>
          <p:nvPr/>
        </p:nvSpPr>
        <p:spPr>
          <a:xfrm>
            <a:off x="0" y="-11531"/>
            <a:ext cx="9144000" cy="5155032"/>
          </a:xfrm>
          <a:prstGeom prst="rect">
            <a:avLst/>
          </a:prstGeom>
          <a:gradFill flip="none" rotWithShape="1">
            <a:gsLst>
              <a:gs pos="50000">
                <a:srgbClr val="A5DBF4">
                  <a:alpha val="71000"/>
                </a:srgbClr>
              </a:gs>
              <a:gs pos="30000">
                <a:srgbClr val="61BEE8">
                  <a:alpha val="71000"/>
                </a:srgbClr>
              </a:gs>
              <a:gs pos="0">
                <a:srgbClr val="0A6FD0">
                  <a:alpha val="71000"/>
                </a:srgbClr>
              </a:gs>
              <a:gs pos="80000">
                <a:srgbClr val="EEC9F7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" name="Group 2"/>
          <p:cNvGrpSpPr/>
          <p:nvPr/>
        </p:nvGrpSpPr>
        <p:grpSpPr>
          <a:xfrm>
            <a:off x="2194591" y="-523199"/>
            <a:ext cx="5124887" cy="5543089"/>
            <a:chOff x="5850714" y="-1395200"/>
            <a:chExt cx="13662807" cy="14781571"/>
          </a:xfrm>
        </p:grpSpPr>
        <p:sp>
          <p:nvSpPr>
            <p:cNvPr id="8" name="Triangle 1"/>
            <p:cNvSpPr/>
            <p:nvPr/>
          </p:nvSpPr>
          <p:spPr>
            <a:xfrm rot="5400000">
              <a:off x="6879673" y="752523"/>
              <a:ext cx="13056742" cy="12210954"/>
            </a:xfrm>
            <a:prstGeom prst="triangle">
              <a:avLst/>
            </a:prstGeom>
            <a:noFill/>
            <a:ln w="285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Triangle 16"/>
            <p:cNvSpPr/>
            <p:nvPr/>
          </p:nvSpPr>
          <p:spPr>
            <a:xfrm>
              <a:off x="5850714" y="-1395200"/>
              <a:ext cx="13056742" cy="12210954"/>
            </a:xfrm>
            <a:prstGeom prst="triangle">
              <a:avLst/>
            </a:prstGeom>
            <a:noFill/>
            <a:ln w="285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393841" y="1384352"/>
            <a:ext cx="2370053" cy="2369436"/>
            <a:chOff x="9047884" y="3691603"/>
            <a:chExt cx="6318496" cy="6318496"/>
          </a:xfrm>
        </p:grpSpPr>
        <p:sp>
          <p:nvSpPr>
            <p:cNvPr id="6" name="Oval 7"/>
            <p:cNvSpPr/>
            <p:nvPr/>
          </p:nvSpPr>
          <p:spPr>
            <a:xfrm>
              <a:off x="9047884" y="3691603"/>
              <a:ext cx="6318496" cy="631849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Rectangle 21"/>
            <p:cNvSpPr/>
            <p:nvPr/>
          </p:nvSpPr>
          <p:spPr bwMode="auto">
            <a:xfrm>
              <a:off x="10230444" y="5993198"/>
              <a:ext cx="3961368" cy="973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>
              <a:spAutoFit/>
            </a:bodyPr>
            <a:lstStyle/>
            <a:p>
              <a:pPr algn="ctr" defTabSz="1713865">
                <a:lnSpc>
                  <a:spcPts val="2850"/>
                </a:lnSpc>
              </a:pPr>
              <a:r>
                <a:rPr lang="zh-CN" altLang="en-US" sz="2700" b="1" spc="225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 Semi" charset="0"/>
                  <a:sym typeface="微软雅黑" panose="020B0503020204020204" pitchFamily="34" charset="-122"/>
                </a:rPr>
                <a:t>第三部分</a:t>
              </a:r>
              <a:endParaRPr lang="en-US" sz="2700" b="1" spc="2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Semi" charset="0"/>
                <a:sym typeface="微软雅黑" panose="020B0503020204020204" pitchFamily="34" charset="-122"/>
              </a:endParaRPr>
            </a:p>
          </p:txBody>
        </p:sp>
        <p:sp>
          <p:nvSpPr>
            <p:cNvPr id="11" name="TextBox 450"/>
            <p:cNvSpPr txBox="1"/>
            <p:nvPr/>
          </p:nvSpPr>
          <p:spPr>
            <a:xfrm>
              <a:off x="9845706" y="7297454"/>
              <a:ext cx="4722853" cy="467360"/>
            </a:xfrm>
            <a:prstGeom prst="rect">
              <a:avLst/>
            </a:prstGeom>
            <a:noFill/>
          </p:spPr>
          <p:txBody>
            <a:bodyPr wrap="square" lIns="0" tIns="0" rIns="0" bIns="0" numCol="1" spcCol="959784">
              <a:spAutoFit/>
            </a:bodyPr>
            <a:lstStyle/>
            <a:p>
              <a:pPr algn="ctr">
                <a:lnSpc>
                  <a:spcPts val="1370"/>
                </a:lnSpc>
              </a:pPr>
              <a:r>
                <a:rPr lang="zh-CN" altLang="en-US" sz="2400" b="1" spc="225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layfair Display SC" charset="0"/>
                  <a:sym typeface="微软雅黑" panose="020B0503020204020204" pitchFamily="34" charset="-122"/>
                </a:rPr>
                <a:t>用户</a:t>
              </a:r>
              <a:endParaRPr lang="zh-CN" altLang="en-US" sz="2400" b="1" spc="2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layfair Display SC" charset="0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769752" y="445334"/>
            <a:ext cx="1604010" cy="463550"/>
          </a:xfrm>
          <a:prstGeom prst="rect">
            <a:avLst/>
          </a:prstGeom>
          <a:noFill/>
        </p:spPr>
        <p:txBody>
          <a:bodyPr wrap="none" lIns="34284" tIns="17142" rIns="34284" bIns="17142" rtlCol="0" anchor="ctr" anchorCtr="0">
            <a:spAutoFit/>
          </a:bodyPr>
          <a:lstStyle/>
          <a:p>
            <a:pPr algn="ctr"/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用户界面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sp>
        <p:nvSpPr>
          <p:cNvPr id="24" name="Freeform 23"/>
          <p:cNvSpPr/>
          <p:nvPr/>
        </p:nvSpPr>
        <p:spPr>
          <a:xfrm rot="10800000">
            <a:off x="1" y="2341756"/>
            <a:ext cx="9143999" cy="2801744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11135" y="1066800"/>
            <a:ext cx="1332865" cy="3778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用户登录后进入的页面，正在热映的电影，也有即将上映的电影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945" y="1192530"/>
            <a:ext cx="7436485" cy="39509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769752" y="421204"/>
            <a:ext cx="1604010" cy="463550"/>
          </a:xfrm>
          <a:prstGeom prst="rect">
            <a:avLst/>
          </a:prstGeom>
          <a:noFill/>
        </p:spPr>
        <p:txBody>
          <a:bodyPr wrap="none" lIns="34284" tIns="17142" rIns="34284" bIns="17142" rtlCol="0" anchor="ctr" anchorCtr="0">
            <a:spAutoFit/>
          </a:bodyPr>
          <a:lstStyle/>
          <a:p>
            <a:pPr algn="ctr"/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用户界面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sp>
        <p:nvSpPr>
          <p:cNvPr id="24" name="Freeform 23"/>
          <p:cNvSpPr/>
          <p:nvPr/>
        </p:nvSpPr>
        <p:spPr>
          <a:xfrm rot="10800000">
            <a:off x="1" y="2341756"/>
            <a:ext cx="9143999" cy="2801744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63535" y="1130935"/>
            <a:ext cx="1180465" cy="3876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电影详细信息和场次信息，你可以通过选择场次进行选座购票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" y="1066800"/>
            <a:ext cx="7505065" cy="40582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 rot="10800000">
            <a:off x="1" y="2341756"/>
            <a:ext cx="9143999" cy="2801744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69845" y="1559560"/>
            <a:ext cx="54565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96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主界面</a:t>
            </a:r>
            <a:endParaRPr lang="zh-CN" altLang="en-US" sz="96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769752" y="397709"/>
            <a:ext cx="1604010" cy="463550"/>
          </a:xfrm>
          <a:prstGeom prst="rect">
            <a:avLst/>
          </a:prstGeom>
          <a:noFill/>
        </p:spPr>
        <p:txBody>
          <a:bodyPr wrap="none" lIns="34284" tIns="17142" rIns="34284" bIns="17142" rtlCol="0" anchor="ctr" anchorCtr="0">
            <a:spAutoFit/>
          </a:bodyPr>
          <a:lstStyle/>
          <a:p>
            <a:pPr algn="ctr"/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用户界面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sp>
        <p:nvSpPr>
          <p:cNvPr id="24" name="Freeform 23"/>
          <p:cNvSpPr/>
          <p:nvPr/>
        </p:nvSpPr>
        <p:spPr>
          <a:xfrm rot="10800000">
            <a:off x="1" y="2341756"/>
            <a:ext cx="9143999" cy="2801744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 descr="用户界面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585" y="1066800"/>
            <a:ext cx="7411720" cy="3937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74305" y="1066800"/>
            <a:ext cx="1369695" cy="3937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选择购票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769752" y="452954"/>
            <a:ext cx="1604010" cy="463550"/>
          </a:xfrm>
          <a:prstGeom prst="rect">
            <a:avLst/>
          </a:prstGeom>
          <a:noFill/>
        </p:spPr>
        <p:txBody>
          <a:bodyPr wrap="none" lIns="34284" tIns="17142" rIns="34284" bIns="17142" rtlCol="0" anchor="ctr" anchorCtr="0">
            <a:spAutoFit/>
          </a:bodyPr>
          <a:lstStyle/>
          <a:p>
            <a:pPr algn="ctr"/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用户界面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sp>
        <p:nvSpPr>
          <p:cNvPr id="24" name="Freeform 23"/>
          <p:cNvSpPr/>
          <p:nvPr/>
        </p:nvSpPr>
        <p:spPr>
          <a:xfrm rot="10800000">
            <a:off x="1" y="2341756"/>
            <a:ext cx="9143999" cy="2801744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62825" y="1115060"/>
            <a:ext cx="1781175" cy="3823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查看座位，选择自己的座位，蓝色是你点击选中的，红色是已售出或者损坏的座位。</a:t>
            </a:r>
            <a:endParaRPr lang="zh-CN" altLang="en-US"/>
          </a:p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805" y="1115060"/>
            <a:ext cx="6904355" cy="36677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769752" y="310079"/>
            <a:ext cx="1604010" cy="463550"/>
          </a:xfrm>
          <a:prstGeom prst="rect">
            <a:avLst/>
          </a:prstGeom>
          <a:noFill/>
        </p:spPr>
        <p:txBody>
          <a:bodyPr wrap="none" lIns="34284" tIns="17142" rIns="34284" bIns="17142" rtlCol="0" anchor="ctr" anchorCtr="0">
            <a:spAutoFit/>
          </a:bodyPr>
          <a:lstStyle/>
          <a:p>
            <a:pPr algn="ctr"/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用户界面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sp>
        <p:nvSpPr>
          <p:cNvPr id="24" name="Freeform 23"/>
          <p:cNvSpPr/>
          <p:nvPr/>
        </p:nvSpPr>
        <p:spPr>
          <a:xfrm rot="10800000">
            <a:off x="1" y="2341756"/>
            <a:ext cx="9143999" cy="2801744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62825" y="1115060"/>
            <a:ext cx="1781175" cy="3823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展示用户选择的票的全部信息，等待用户支付。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" y="1093470"/>
            <a:ext cx="7277735" cy="38665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06400" y="1349693"/>
            <a:ext cx="8104505" cy="2618105"/>
          </a:xfrm>
          <a:prstGeom prst="rect">
            <a:avLst/>
          </a:prstGeom>
          <a:noFill/>
        </p:spPr>
        <p:txBody>
          <a:bodyPr wrap="square" lIns="34284" tIns="17142" rIns="34284" bIns="17142" rtlCol="0" anchor="ctr" anchorCtr="0">
            <a:spAutoFit/>
          </a:bodyPr>
          <a:lstStyle/>
          <a:p>
            <a:pPr algn="ctr"/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我们的特色：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  <a:p>
            <a:pPr algn="ctr"/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  <a:p>
            <a:pPr algn="ctr"/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  <a:p>
            <a:pPr algn="l"/>
            <a:r>
              <a:rPr lang="en-US" altLang="zh-CN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	1.</a:t>
            </a:r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座位，和票都是动态自己生成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  <a:p>
            <a:pPr algn="l"/>
            <a:r>
              <a:rPr lang="en-US" altLang="zh-CN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	2.</a:t>
            </a:r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票可以加锁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  <a:p>
            <a:pPr algn="l"/>
            <a:r>
              <a:rPr lang="en-US" altLang="zh-CN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	3.</a:t>
            </a:r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界面优美，可视化好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sp>
        <p:nvSpPr>
          <p:cNvPr id="24" name="Freeform 23"/>
          <p:cNvSpPr/>
          <p:nvPr/>
        </p:nvSpPr>
        <p:spPr>
          <a:xfrm rot="10800000">
            <a:off x="0" y="4394200"/>
            <a:ext cx="9144000" cy="1137920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0" y="164465"/>
            <a:ext cx="9099550" cy="481520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1" cstate="screen"/>
          <a:srcRect/>
          <a:stretch>
            <a:fillRect/>
          </a:stretch>
        </p:blipFill>
        <p:spPr>
          <a:ln>
            <a:noFill/>
          </a:ln>
        </p:spPr>
      </p:pic>
      <p:sp>
        <p:nvSpPr>
          <p:cNvPr id="20" name="Rectangle 19"/>
          <p:cNvSpPr/>
          <p:nvPr/>
        </p:nvSpPr>
        <p:spPr>
          <a:xfrm>
            <a:off x="0" y="-11531"/>
            <a:ext cx="9144000" cy="5155032"/>
          </a:xfrm>
          <a:prstGeom prst="rect">
            <a:avLst/>
          </a:prstGeom>
          <a:gradFill flip="none" rotWithShape="1">
            <a:gsLst>
              <a:gs pos="50000">
                <a:srgbClr val="A5DBF4">
                  <a:alpha val="71000"/>
                </a:srgbClr>
              </a:gs>
              <a:gs pos="30000">
                <a:srgbClr val="61BEE8">
                  <a:alpha val="71000"/>
                </a:srgbClr>
              </a:gs>
              <a:gs pos="0">
                <a:srgbClr val="0A6FD0">
                  <a:alpha val="71000"/>
                </a:srgbClr>
              </a:gs>
              <a:gs pos="80000">
                <a:srgbClr val="EEC9F7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" name="Group 2"/>
          <p:cNvGrpSpPr/>
          <p:nvPr/>
        </p:nvGrpSpPr>
        <p:grpSpPr>
          <a:xfrm>
            <a:off x="2194591" y="-523199"/>
            <a:ext cx="5124887" cy="5543089"/>
            <a:chOff x="5850714" y="-1395200"/>
            <a:chExt cx="13662807" cy="14781571"/>
          </a:xfrm>
        </p:grpSpPr>
        <p:sp>
          <p:nvSpPr>
            <p:cNvPr id="8" name="Triangle 1"/>
            <p:cNvSpPr/>
            <p:nvPr/>
          </p:nvSpPr>
          <p:spPr>
            <a:xfrm rot="5400000">
              <a:off x="6879673" y="752523"/>
              <a:ext cx="13056742" cy="12210954"/>
            </a:xfrm>
            <a:prstGeom prst="triangle">
              <a:avLst/>
            </a:prstGeom>
            <a:noFill/>
            <a:ln w="285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Triangle 16"/>
            <p:cNvSpPr/>
            <p:nvPr/>
          </p:nvSpPr>
          <p:spPr>
            <a:xfrm>
              <a:off x="5850714" y="-1395200"/>
              <a:ext cx="13056742" cy="12210954"/>
            </a:xfrm>
            <a:prstGeom prst="triangle">
              <a:avLst/>
            </a:prstGeom>
            <a:noFill/>
            <a:ln w="285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393841" y="1384352"/>
            <a:ext cx="2370053" cy="2369436"/>
            <a:chOff x="9047884" y="3691603"/>
            <a:chExt cx="6318496" cy="6318496"/>
          </a:xfrm>
        </p:grpSpPr>
        <p:sp>
          <p:nvSpPr>
            <p:cNvPr id="6" name="Oval 7"/>
            <p:cNvSpPr/>
            <p:nvPr/>
          </p:nvSpPr>
          <p:spPr>
            <a:xfrm>
              <a:off x="9047884" y="3691603"/>
              <a:ext cx="6318496" cy="631849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Rectangle 21"/>
            <p:cNvSpPr/>
            <p:nvPr/>
          </p:nvSpPr>
          <p:spPr bwMode="auto">
            <a:xfrm>
              <a:off x="10211101" y="5993198"/>
              <a:ext cx="4000054" cy="99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anchor="t" anchorCtr="0">
              <a:spAutoFit/>
            </a:bodyPr>
            <a:lstStyle/>
            <a:p>
              <a:pPr algn="ctr" defTabSz="1713865">
                <a:lnSpc>
                  <a:spcPts val="2850"/>
                </a:lnSpc>
              </a:pPr>
              <a:r>
                <a:rPr lang="zh-CN" altLang="en-US" sz="2700" b="1" spc="225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ontserrat Semi" charset="0"/>
                  <a:sym typeface="微软雅黑" panose="020B0503020204020204" pitchFamily="34" charset="-122"/>
                </a:rPr>
                <a:t>第一部分</a:t>
              </a:r>
              <a:endParaRPr lang="en-US" sz="2700" b="1" spc="2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 Semi" charset="0"/>
                <a:sym typeface="微软雅黑" panose="020B0503020204020204" pitchFamily="34" charset="-122"/>
              </a:endParaRPr>
            </a:p>
          </p:txBody>
        </p:sp>
        <p:sp>
          <p:nvSpPr>
            <p:cNvPr id="11" name="TextBox 450"/>
            <p:cNvSpPr txBox="1"/>
            <p:nvPr/>
          </p:nvSpPr>
          <p:spPr>
            <a:xfrm>
              <a:off x="9845706" y="7297454"/>
              <a:ext cx="4722853" cy="467360"/>
            </a:xfrm>
            <a:prstGeom prst="rect">
              <a:avLst/>
            </a:prstGeom>
            <a:noFill/>
          </p:spPr>
          <p:txBody>
            <a:bodyPr wrap="square" lIns="0" tIns="0" rIns="0" bIns="0" numCol="1" spcCol="959784">
              <a:spAutoFit/>
            </a:bodyPr>
            <a:lstStyle/>
            <a:p>
              <a:pPr algn="ctr">
                <a:lnSpc>
                  <a:spcPts val="1370"/>
                </a:lnSpc>
              </a:pPr>
              <a:r>
                <a:rPr lang="zh-CN" altLang="en-US" sz="2400" b="1" spc="225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layfair Display SC" charset="0"/>
                  <a:sym typeface="微软雅黑" panose="020B0503020204020204" pitchFamily="34" charset="-122"/>
                </a:rPr>
                <a:t>管理员</a:t>
              </a:r>
              <a:endParaRPr lang="zh-CN" altLang="en-US" sz="2400" b="1" spc="225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layfair Display SC" charset="0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 rot="10800000">
            <a:off x="1" y="2341756"/>
            <a:ext cx="9143999" cy="2801744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11350" y="1519555"/>
            <a:ext cx="54565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96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登录界面</a:t>
            </a:r>
            <a:endParaRPr lang="zh-CN" altLang="en-US" sz="96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244475"/>
            <a:ext cx="8839200" cy="46551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 rot="10800000">
            <a:off x="1" y="2341756"/>
            <a:ext cx="9143999" cy="2801744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78000" y="1137920"/>
            <a:ext cx="54565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96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影厅管理</a:t>
            </a:r>
            <a:endParaRPr lang="zh-CN" altLang="en-US" sz="96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91927" y="603449"/>
            <a:ext cx="2372360" cy="463550"/>
          </a:xfrm>
          <a:prstGeom prst="rect">
            <a:avLst/>
          </a:prstGeom>
          <a:noFill/>
        </p:spPr>
        <p:txBody>
          <a:bodyPr wrap="none" lIns="34284" tIns="17142" rIns="34284" bIns="17142" rtlCol="0" anchor="ctr" anchorCtr="0">
            <a:spAutoFit/>
          </a:bodyPr>
          <a:lstStyle/>
          <a:p>
            <a:pPr algn="ctr"/>
            <a:r>
              <a:rPr lang="zh-CN" altLang="en-US" sz="2800" b="1" spc="225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影厅管理界面</a:t>
            </a:r>
            <a:endParaRPr lang="zh-CN" altLang="en-US" sz="2800" b="1" spc="225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sp>
        <p:nvSpPr>
          <p:cNvPr id="24" name="Freeform 23"/>
          <p:cNvSpPr/>
          <p:nvPr/>
        </p:nvSpPr>
        <p:spPr>
          <a:xfrm rot="10800000" flipV="1">
            <a:off x="7762875" y="1145540"/>
            <a:ext cx="1381125" cy="3745865"/>
          </a:xfrm>
          <a:custGeom>
            <a:avLst/>
            <a:gdLst>
              <a:gd name="connsiteX0" fmla="*/ 0 w 24377647"/>
              <a:gd name="connsiteY0" fmla="*/ 0 h 8181800"/>
              <a:gd name="connsiteX1" fmla="*/ 24377647 w 24377647"/>
              <a:gd name="connsiteY1" fmla="*/ 0 h 8181800"/>
              <a:gd name="connsiteX2" fmla="*/ 24377647 w 24377647"/>
              <a:gd name="connsiteY2" fmla="*/ 5447711 h 8181800"/>
              <a:gd name="connsiteX3" fmla="*/ 0 w 24377647"/>
              <a:gd name="connsiteY3" fmla="*/ 7394439 h 81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7647" h="8181800">
                <a:moveTo>
                  <a:pt x="0" y="0"/>
                </a:moveTo>
                <a:lnTo>
                  <a:pt x="24377647" y="0"/>
                </a:lnTo>
                <a:lnTo>
                  <a:pt x="24377647" y="5447711"/>
                </a:lnTo>
                <a:cubicBezTo>
                  <a:pt x="12188825" y="5447711"/>
                  <a:pt x="12188825" y="9955923"/>
                  <a:pt x="0" y="739443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4" tIns="17142" rIns="34284" bIns="17142"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最高管理员可以对影厅进行增删改查操作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" y="1145540"/>
            <a:ext cx="7350125" cy="38309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ags/tag1.xml><?xml version="1.0" encoding="utf-8"?>
<p:tagLst xmlns:p="http://schemas.openxmlformats.org/presentationml/2006/main">
  <p:tag name="ISPRING_PRESENTATION_TITLE" val="Sphere Minimal"/>
</p:tagLst>
</file>

<file path=ppt/theme/theme1.xml><?xml version="1.0" encoding="utf-8"?>
<a:theme xmlns:a="http://schemas.openxmlformats.org/drawingml/2006/main" name="第一PPT，www.1ppt.com">
  <a:themeElements>
    <a:clrScheme name="Sphere Light 2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4DBDD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504</Words>
  <Application>WPS 演示</Application>
  <PresentationFormat>全屏显示(16:9)</PresentationFormat>
  <Paragraphs>120</Paragraphs>
  <Slides>33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Arial</vt:lpstr>
      <vt:lpstr>宋体</vt:lpstr>
      <vt:lpstr>Wingdings</vt:lpstr>
      <vt:lpstr>Lato Light</vt:lpstr>
      <vt:lpstr>Calibri</vt:lpstr>
      <vt:lpstr>微软雅黑</vt:lpstr>
      <vt:lpstr>Montserrat Semi Bold</vt:lpstr>
      <vt:lpstr>Segoe Print</vt:lpstr>
      <vt:lpstr>Agency FB</vt:lpstr>
      <vt:lpstr>Nexa Bold</vt:lpstr>
      <vt:lpstr>Playfair Display SC</vt:lpstr>
      <vt:lpstr>Montserrat</vt:lpstr>
      <vt:lpstr>Montserrat Semi</vt:lpstr>
      <vt:lpstr>Arial Unicode MS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</dc:title>
  <dc:creator>第一PPT</dc:creator>
  <cp:keywords>www.1ppt.com</cp:keywords>
  <cp:lastModifiedBy>皮卡丘</cp:lastModifiedBy>
  <cp:revision>5845</cp:revision>
  <dcterms:created xsi:type="dcterms:W3CDTF">2014-11-12T21:47:00Z</dcterms:created>
  <dcterms:modified xsi:type="dcterms:W3CDTF">2019-07-12T07:22:37Z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2052-11.1.0.8808</vt:lpwstr>
  </property>
</Properties>
</file>